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71" r:id="rId2"/>
  </p:sldMasterIdLst>
  <p:notesMasterIdLst>
    <p:notesMasterId r:id="rId16"/>
  </p:notesMasterIdLst>
  <p:sldIdLst>
    <p:sldId id="269" r:id="rId3"/>
    <p:sldId id="268" r:id="rId4"/>
    <p:sldId id="271" r:id="rId5"/>
    <p:sldId id="272" r:id="rId6"/>
    <p:sldId id="281" r:id="rId7"/>
    <p:sldId id="295" r:id="rId8"/>
    <p:sldId id="291" r:id="rId9"/>
    <p:sldId id="292" r:id="rId10"/>
    <p:sldId id="288" r:id="rId11"/>
    <p:sldId id="296" r:id="rId12"/>
    <p:sldId id="297" r:id="rId13"/>
    <p:sldId id="287" r:id="rId14"/>
    <p:sldId id="267" r:id="rId15"/>
  </p:sldIdLst>
  <p:sldSz cx="9144000" cy="5143500" type="screen16x9"/>
  <p:notesSz cx="6858000" cy="9144000"/>
  <p:embeddedFontLst>
    <p:embeddedFont>
      <p:font typeface="Delivery" panose="020F0503020204020204" pitchFamily="34" charset="0"/>
      <p:regular r:id="rId17"/>
      <p:bold r:id="rId18"/>
      <p:italic r:id="rId19"/>
      <p:boldItalic r:id="rId20"/>
    </p:embeddedFont>
    <p:embeddedFont>
      <p:font typeface="Delivery Cd Black" panose="020F0503020204020204" pitchFamily="34" charset="0"/>
      <p:bold r:id="rId21"/>
    </p:embeddedFont>
    <p:embeddedFont>
      <p:font typeface="Delivery Cd Light" panose="020F0406020204020204" pitchFamily="3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26" userDrawn="1">
          <p15:clr>
            <a:srgbClr val="A4A3A4"/>
          </p15:clr>
        </p15:guide>
        <p15:guide id="2" pos="5556">
          <p15:clr>
            <a:srgbClr val="A4A3A4"/>
          </p15:clr>
        </p15:guide>
        <p15:guide id="3" orient="horz" pos="872" userDrawn="1">
          <p15:clr>
            <a:srgbClr val="A4A3A4"/>
          </p15:clr>
        </p15:guide>
        <p15:guide id="4" orient="horz" pos="327" userDrawn="1">
          <p15:clr>
            <a:srgbClr val="A4A3A4"/>
          </p15:clr>
        </p15:guide>
        <p15:guide id="5" pos="2832">
          <p15:clr>
            <a:srgbClr val="A4A3A4"/>
          </p15:clr>
        </p15:guide>
        <p15:guide id="6" pos="2925" userDrawn="1">
          <p15:clr>
            <a:srgbClr val="A4A3A4"/>
          </p15:clr>
        </p15:guide>
        <p15:guide id="7" pos="2018">
          <p15:clr>
            <a:srgbClr val="A4A3A4"/>
          </p15:clr>
        </p15:guide>
        <p15:guide id="8" pos="1905" userDrawn="1">
          <p15:clr>
            <a:srgbClr val="A4A3A4"/>
          </p15:clr>
        </p15:guide>
        <p15:guide id="9" pos="3737">
          <p15:clr>
            <a:srgbClr val="A4A3A4"/>
          </p15:clr>
        </p15:guide>
        <p15:guide id="10" pos="384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SL1RlUgve48TlIMbhYAgwenmr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8128D7-A395-4115-A320-286AEC588B48}" v="34" dt="2024-02-21T16:49:18.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43"/>
    <p:restoredTop sz="94956"/>
  </p:normalViewPr>
  <p:slideViewPr>
    <p:cSldViewPr snapToGrid="0">
      <p:cViewPr varScale="1">
        <p:scale>
          <a:sx n="150" d="100"/>
          <a:sy n="150" d="100"/>
        </p:scale>
        <p:origin x="1104" y="160"/>
      </p:cViewPr>
      <p:guideLst>
        <p:guide pos="226"/>
        <p:guide pos="5556"/>
        <p:guide orient="horz" pos="872"/>
        <p:guide orient="horz" pos="327"/>
        <p:guide pos="2832"/>
        <p:guide pos="2925"/>
        <p:guide pos="2018"/>
        <p:guide pos="1905"/>
        <p:guide pos="3737"/>
        <p:guide pos="3843"/>
      </p:guideLst>
    </p:cSldViewPr>
  </p:slideViewPr>
  <p:notesTextViewPr>
    <p:cViewPr>
      <p:scale>
        <a:sx n="180" d="100"/>
        <a:sy n="18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customschemas.google.com/relationships/presentationmetadata" Target="metadata"/><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aines" clId="Web-{DE8128D7-A395-4115-A320-286AEC588B48}"/>
    <pc:docChg chg="modSld">
      <pc:chgData name="Laura Haines" userId="" providerId="" clId="Web-{DE8128D7-A395-4115-A320-286AEC588B48}" dt="2024-02-21T16:49:14.405" v="27" actId="20577"/>
      <pc:docMkLst>
        <pc:docMk/>
      </pc:docMkLst>
      <pc:sldChg chg="modSp">
        <pc:chgData name="Laura Haines" userId="" providerId="" clId="Web-{DE8128D7-A395-4115-A320-286AEC588B48}" dt="2024-02-21T16:43:31.648" v="1" actId="20577"/>
        <pc:sldMkLst>
          <pc:docMk/>
          <pc:sldMk cId="0" sldId="271"/>
        </pc:sldMkLst>
        <pc:spChg chg="mod">
          <ac:chgData name="Laura Haines" userId="" providerId="" clId="Web-{DE8128D7-A395-4115-A320-286AEC588B48}" dt="2024-02-21T16:43:31.648" v="1" actId="20577"/>
          <ac:spMkLst>
            <pc:docMk/>
            <pc:sldMk cId="0" sldId="271"/>
            <ac:spMk id="178" creationId="{00000000-0000-0000-0000-000000000000}"/>
          </ac:spMkLst>
        </pc:spChg>
      </pc:sldChg>
      <pc:sldChg chg="modSp">
        <pc:chgData name="Laura Haines" userId="" providerId="" clId="Web-{DE8128D7-A395-4115-A320-286AEC588B48}" dt="2024-02-21T16:44:36.352" v="8" actId="20577"/>
        <pc:sldMkLst>
          <pc:docMk/>
          <pc:sldMk cId="0" sldId="272"/>
        </pc:sldMkLst>
        <pc:spChg chg="mod">
          <ac:chgData name="Laura Haines" userId="" providerId="" clId="Web-{DE8128D7-A395-4115-A320-286AEC588B48}" dt="2024-02-21T16:44:36.352" v="8" actId="20577"/>
          <ac:spMkLst>
            <pc:docMk/>
            <pc:sldMk cId="0" sldId="272"/>
            <ac:spMk id="197" creationId="{00000000-0000-0000-0000-000000000000}"/>
          </ac:spMkLst>
        </pc:spChg>
      </pc:sldChg>
      <pc:sldChg chg="modSp">
        <pc:chgData name="Laura Haines" userId="" providerId="" clId="Web-{DE8128D7-A395-4115-A320-286AEC588B48}" dt="2024-02-21T16:49:14.405" v="27" actId="20577"/>
        <pc:sldMkLst>
          <pc:docMk/>
          <pc:sldMk cId="2000975624" sldId="288"/>
        </pc:sldMkLst>
        <pc:spChg chg="mod">
          <ac:chgData name="Laura Haines" userId="" providerId="" clId="Web-{DE8128D7-A395-4115-A320-286AEC588B48}" dt="2024-02-21T16:49:14.405" v="27" actId="20577"/>
          <ac:spMkLst>
            <pc:docMk/>
            <pc:sldMk cId="2000975624" sldId="288"/>
            <ac:spMk id="197" creationId="{00000000-0000-0000-0000-000000000000}"/>
          </ac:spMkLst>
        </pc:spChg>
      </pc:sldChg>
      <pc:sldChg chg="modSp">
        <pc:chgData name="Laura Haines" userId="" providerId="" clId="Web-{DE8128D7-A395-4115-A320-286AEC588B48}" dt="2024-02-21T16:46:10.948" v="11" actId="1076"/>
        <pc:sldMkLst>
          <pc:docMk/>
          <pc:sldMk cId="766337719" sldId="291"/>
        </pc:sldMkLst>
        <pc:picChg chg="mod">
          <ac:chgData name="Laura Haines" userId="" providerId="" clId="Web-{DE8128D7-A395-4115-A320-286AEC588B48}" dt="2024-02-21T16:46:10.948" v="11" actId="1076"/>
          <ac:picMkLst>
            <pc:docMk/>
            <pc:sldMk cId="766337719" sldId="291"/>
            <ac:picMk id="9" creationId="{51001883-384F-071D-380F-BE4F6FAF2A2E}"/>
          </ac:picMkLst>
        </pc:picChg>
      </pc:sldChg>
      <pc:sldChg chg="delSp modSp">
        <pc:chgData name="Laura Haines" userId="" providerId="" clId="Web-{DE8128D7-A395-4115-A320-286AEC588B48}" dt="2024-02-21T16:48:13.420" v="18" actId="20577"/>
        <pc:sldMkLst>
          <pc:docMk/>
          <pc:sldMk cId="3522242906" sldId="292"/>
        </pc:sldMkLst>
        <pc:spChg chg="mod">
          <ac:chgData name="Laura Haines" userId="" providerId="" clId="Web-{DE8128D7-A395-4115-A320-286AEC588B48}" dt="2024-02-21T16:48:13.420" v="18" actId="20577"/>
          <ac:spMkLst>
            <pc:docMk/>
            <pc:sldMk cId="3522242906" sldId="292"/>
            <ac:spMk id="10" creationId="{3711FADD-9588-1B87-C514-CB9C3AD4A68B}"/>
          </ac:spMkLst>
        </pc:spChg>
        <pc:spChg chg="mod">
          <ac:chgData name="Laura Haines" userId="" providerId="" clId="Web-{DE8128D7-A395-4115-A320-286AEC588B48}" dt="2024-02-21T16:47:01.090" v="14" actId="20577"/>
          <ac:spMkLst>
            <pc:docMk/>
            <pc:sldMk cId="3522242906" sldId="292"/>
            <ac:spMk id="11" creationId="{9226A544-AC10-03AB-6810-CCCC29656F23}"/>
          </ac:spMkLst>
        </pc:spChg>
        <pc:picChg chg="mod">
          <ac:chgData name="Laura Haines" userId="" providerId="" clId="Web-{DE8128D7-A395-4115-A320-286AEC588B48}" dt="2024-02-21T16:47:14.434" v="17" actId="14100"/>
          <ac:picMkLst>
            <pc:docMk/>
            <pc:sldMk cId="3522242906" sldId="292"/>
            <ac:picMk id="15" creationId="{2959D2D5-9A79-0942-4FEB-34346D132B6A}"/>
          </ac:picMkLst>
        </pc:picChg>
        <pc:picChg chg="del">
          <ac:chgData name="Laura Haines" userId="" providerId="" clId="Web-{DE8128D7-A395-4115-A320-286AEC588B48}" dt="2024-02-21T16:47:10.059" v="15"/>
          <ac:picMkLst>
            <pc:docMk/>
            <pc:sldMk cId="3522242906" sldId="292"/>
            <ac:picMk id="19" creationId="{8875C3A4-90CC-2322-16EB-DB97262ACC7A}"/>
          </ac:picMkLst>
        </pc:picChg>
      </pc:sldChg>
      <pc:sldChg chg="modSp">
        <pc:chgData name="Laura Haines" userId="" providerId="" clId="Web-{DE8128D7-A395-4115-A320-286AEC588B48}" dt="2024-02-21T16:45:37.869" v="9" actId="20577"/>
        <pc:sldMkLst>
          <pc:docMk/>
          <pc:sldMk cId="1113940331" sldId="295"/>
        </pc:sldMkLst>
        <pc:spChg chg="mod">
          <ac:chgData name="Laura Haines" userId="" providerId="" clId="Web-{DE8128D7-A395-4115-A320-286AEC588B48}" dt="2024-02-21T16:45:37.869" v="9" actId="20577"/>
          <ac:spMkLst>
            <pc:docMk/>
            <pc:sldMk cId="1113940331" sldId="295"/>
            <ac:spMk id="4" creationId="{F9D3E81B-7D18-E773-9088-C7C201D570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1" name="Google Shape;1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25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113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53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25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94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56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27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481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title and text">
  <p:cSld name="Content: title and text">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1" name="Google Shape;31;p16"/>
          <p:cNvSpPr txBox="1">
            <a:spLocks noGrp="1"/>
          </p:cNvSpPr>
          <p:nvPr>
            <p:ph type="body" idx="1"/>
          </p:nvPr>
        </p:nvSpPr>
        <p:spPr>
          <a:xfrm>
            <a:off x="324000" y="1150938"/>
            <a:ext cx="8495999" cy="352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16"/>
          <p:cNvSpPr/>
          <p:nvPr/>
        </p:nvSpPr>
        <p:spPr>
          <a:xfrm>
            <a:off x="2286000" y="1729212"/>
            <a:ext cx="4572000" cy="300082"/>
          </a:xfrm>
          <a:prstGeom prst="rect">
            <a:avLst/>
          </a:prstGeom>
          <a:noFill/>
          <a:ln>
            <a:noFill/>
          </a:ln>
        </p:spPr>
        <p:txBody>
          <a:bodyPr spcFirstLastPara="1" wrap="square" lIns="91425" tIns="45700" rIns="91425" bIns="45700" anchor="t" anchorCtr="0">
            <a:spAutoFit/>
          </a:bodyPr>
          <a:lstStyle/>
          <a:p>
            <a:pPr marL="685800" marR="0" lvl="2" indent="0" algn="l" rtl="0">
              <a:spcBef>
                <a:spcPts val="0"/>
              </a:spcBef>
              <a:spcAft>
                <a:spcPts val="0"/>
              </a:spcAft>
              <a:buNone/>
            </a:pPr>
            <a:r>
              <a:rPr lang="en-GB" sz="1350" b="0" i="0" u="none" strike="noStrike" cap="none">
                <a:solidFill>
                  <a:schemeClr val="dk1"/>
                </a:solidFill>
                <a:latin typeface="Arial"/>
                <a:ea typeface="Arial"/>
                <a:cs typeface="Arial"/>
                <a:sym typeface="Arial"/>
              </a:rPr>
              <a:t>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1 column, 1 picture">
  <p:cSld name="Content: 1 column, 1 picture">
    <p:spTree>
      <p:nvGrpSpPr>
        <p:cNvPr id="1" name="Shape 93"/>
        <p:cNvGrpSpPr/>
        <p:nvPr/>
      </p:nvGrpSpPr>
      <p:grpSpPr>
        <a:xfrm>
          <a:off x="0" y="0"/>
          <a:ext cx="0" cy="0"/>
          <a:chOff x="0" y="0"/>
          <a:chExt cx="0" cy="0"/>
        </a:xfrm>
      </p:grpSpPr>
      <p:sp>
        <p:nvSpPr>
          <p:cNvPr id="94" name="Google Shape;94;p26"/>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6" name="Google Shape;96;p26"/>
          <p:cNvSpPr txBox="1">
            <a:spLocks noGrp="1"/>
          </p:cNvSpPr>
          <p:nvPr>
            <p:ph type="body" idx="1"/>
          </p:nvPr>
        </p:nvSpPr>
        <p:spPr>
          <a:xfrm>
            <a:off x="324001" y="1150938"/>
            <a:ext cx="4165450"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7" name="Google Shape;97;p26"/>
          <p:cNvSpPr>
            <a:spLocks noGrp="1"/>
          </p:cNvSpPr>
          <p:nvPr>
            <p:ph type="pic" idx="2"/>
          </p:nvPr>
        </p:nvSpPr>
        <p:spPr>
          <a:xfrm>
            <a:off x="4654549" y="1150938"/>
            <a:ext cx="4165450" cy="3530600"/>
          </a:xfrm>
          <a:prstGeom prst="rect">
            <a:avLst/>
          </a:prstGeom>
          <a:solidFill>
            <a:srgbClr val="CCCCCC"/>
          </a:solidFill>
          <a:ln>
            <a:noFill/>
          </a:ln>
        </p:spPr>
      </p:sp>
      <p:sp>
        <p:nvSpPr>
          <p:cNvPr id="98" name="Google Shape;98;p26"/>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1 column, 1 picture half side">
  <p:cSld name="Content: 1 column, 1 picture half side">
    <p:spTree>
      <p:nvGrpSpPr>
        <p:cNvPr id="1" name="Shape 99"/>
        <p:cNvGrpSpPr/>
        <p:nvPr/>
      </p:nvGrpSpPr>
      <p:grpSpPr>
        <a:xfrm>
          <a:off x="0" y="0"/>
          <a:ext cx="0" cy="0"/>
          <a:chOff x="0" y="0"/>
          <a:chExt cx="0" cy="0"/>
        </a:xfrm>
      </p:grpSpPr>
      <p:sp>
        <p:nvSpPr>
          <p:cNvPr id="100" name="Google Shape;100;p27"/>
          <p:cNvSpPr>
            <a:spLocks noGrp="1"/>
          </p:cNvSpPr>
          <p:nvPr>
            <p:ph type="pic" idx="2"/>
          </p:nvPr>
        </p:nvSpPr>
        <p:spPr>
          <a:xfrm>
            <a:off x="5292726" y="0"/>
            <a:ext cx="3851274" cy="5143500"/>
          </a:xfrm>
          <a:prstGeom prst="rect">
            <a:avLst/>
          </a:prstGeom>
          <a:solidFill>
            <a:srgbClr val="CCCCCC"/>
          </a:solidFill>
          <a:ln>
            <a:noFill/>
          </a:ln>
        </p:spPr>
      </p:sp>
      <p:sp>
        <p:nvSpPr>
          <p:cNvPr id="101" name="Google Shape;101;p27"/>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7"/>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3" name="Google Shape;103;p27"/>
          <p:cNvSpPr txBox="1">
            <a:spLocks noGrp="1"/>
          </p:cNvSpPr>
          <p:nvPr>
            <p:ph type="body" idx="1"/>
          </p:nvPr>
        </p:nvSpPr>
        <p:spPr>
          <a:xfrm>
            <a:off x="324001" y="1150938"/>
            <a:ext cx="4644724"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27"/>
          <p:cNvSpPr txBox="1">
            <a:spLocks noGrp="1"/>
          </p:cNvSpPr>
          <p:nvPr>
            <p:ph type="title"/>
          </p:nvPr>
        </p:nvSpPr>
        <p:spPr>
          <a:xfrm>
            <a:off x="324000" y="385163"/>
            <a:ext cx="4644725"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1 column, 1 column half side grey">
  <p:cSld name="Content: 1 column, 1 column half side grey">
    <p:spTree>
      <p:nvGrpSpPr>
        <p:cNvPr id="1" name="Shape 105"/>
        <p:cNvGrpSpPr/>
        <p:nvPr/>
      </p:nvGrpSpPr>
      <p:grpSpPr>
        <a:xfrm>
          <a:off x="0" y="0"/>
          <a:ext cx="0" cy="0"/>
          <a:chOff x="0" y="0"/>
          <a:chExt cx="0" cy="0"/>
        </a:xfrm>
      </p:grpSpPr>
      <p:sp>
        <p:nvSpPr>
          <p:cNvPr id="106" name="Google Shape;106;p28"/>
          <p:cNvSpPr txBox="1">
            <a:spLocks noGrp="1"/>
          </p:cNvSpPr>
          <p:nvPr>
            <p:ph type="body" idx="1"/>
          </p:nvPr>
        </p:nvSpPr>
        <p:spPr>
          <a:xfrm>
            <a:off x="5292726" y="0"/>
            <a:ext cx="3851274" cy="5143500"/>
          </a:xfrm>
          <a:prstGeom prst="rect">
            <a:avLst/>
          </a:prstGeom>
          <a:solidFill>
            <a:srgbClr val="CCCCCC"/>
          </a:solidFill>
          <a:ln>
            <a:noFill/>
          </a:ln>
        </p:spPr>
        <p:txBody>
          <a:bodyPr spcFirstLastPara="1" wrap="square" lIns="324000" tIns="1152000" rIns="324000" bIns="43200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28"/>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9" name="Google Shape;109;p28"/>
          <p:cNvSpPr txBox="1">
            <a:spLocks noGrp="1"/>
          </p:cNvSpPr>
          <p:nvPr>
            <p:ph type="body" idx="2"/>
          </p:nvPr>
        </p:nvSpPr>
        <p:spPr>
          <a:xfrm>
            <a:off x="324001" y="1150938"/>
            <a:ext cx="4644724"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0" name="Google Shape;110;p28"/>
          <p:cNvSpPr txBox="1">
            <a:spLocks noGrp="1"/>
          </p:cNvSpPr>
          <p:nvPr>
            <p:ph type="title"/>
          </p:nvPr>
        </p:nvSpPr>
        <p:spPr>
          <a:xfrm>
            <a:off x="324000" y="385163"/>
            <a:ext cx="4644725"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1 column, 1 column half side gradient">
  <p:cSld name="Content: 1 column, 1 column half side gradient">
    <p:spTree>
      <p:nvGrpSpPr>
        <p:cNvPr id="1" name="Shape 111"/>
        <p:cNvGrpSpPr/>
        <p:nvPr/>
      </p:nvGrpSpPr>
      <p:grpSpPr>
        <a:xfrm>
          <a:off x="0" y="0"/>
          <a:ext cx="0" cy="0"/>
          <a:chOff x="0" y="0"/>
          <a:chExt cx="0" cy="0"/>
        </a:xfrm>
      </p:grpSpPr>
      <p:sp>
        <p:nvSpPr>
          <p:cNvPr id="112" name="Google Shape;112;p29"/>
          <p:cNvSpPr txBox="1">
            <a:spLocks noGrp="1"/>
          </p:cNvSpPr>
          <p:nvPr>
            <p:ph type="body" idx="1"/>
          </p:nvPr>
        </p:nvSpPr>
        <p:spPr>
          <a:xfrm>
            <a:off x="5292726" y="0"/>
            <a:ext cx="3851274" cy="5143500"/>
          </a:xfrm>
          <a:prstGeom prst="rect">
            <a:avLst/>
          </a:prstGeom>
          <a:gradFill>
            <a:gsLst>
              <a:gs pos="0">
                <a:schemeClr val="accent3"/>
              </a:gs>
              <a:gs pos="30000">
                <a:schemeClr val="accent3"/>
              </a:gs>
              <a:gs pos="79000">
                <a:srgbClr val="FFDE59"/>
              </a:gs>
              <a:gs pos="100000">
                <a:srgbClr val="FFF0B2"/>
              </a:gs>
            </a:gsLst>
            <a:lin ang="16200000" scaled="0"/>
          </a:gradFill>
          <a:ln>
            <a:noFill/>
          </a:ln>
        </p:spPr>
        <p:txBody>
          <a:bodyPr spcFirstLastPara="1" wrap="square" lIns="324000" tIns="1152000" rIns="324000" bIns="43200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29"/>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9"/>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29"/>
          <p:cNvSpPr txBox="1">
            <a:spLocks noGrp="1"/>
          </p:cNvSpPr>
          <p:nvPr>
            <p:ph type="body" idx="2"/>
          </p:nvPr>
        </p:nvSpPr>
        <p:spPr>
          <a:xfrm>
            <a:off x="324001" y="1150938"/>
            <a:ext cx="4644724"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29"/>
          <p:cNvSpPr txBox="1">
            <a:spLocks noGrp="1"/>
          </p:cNvSpPr>
          <p:nvPr>
            <p:ph type="title"/>
          </p:nvPr>
        </p:nvSpPr>
        <p:spPr>
          <a:xfrm>
            <a:off x="324000" y="385163"/>
            <a:ext cx="4644725"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empty white background">
  <p:cSld name="Content: empty white background">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0"/>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1" name="Google Shape;121;p30"/>
          <p:cNvSpPr>
            <a:spLocks noGrp="1"/>
          </p:cNvSpPr>
          <p:nvPr>
            <p:ph type="pic" idx="2"/>
          </p:nvPr>
        </p:nvSpPr>
        <p:spPr>
          <a:xfrm>
            <a:off x="324001" y="1150938"/>
            <a:ext cx="4165450" cy="3530600"/>
          </a:xfrm>
          <a:prstGeom prst="rect">
            <a:avLst/>
          </a:prstGeom>
          <a:solidFill>
            <a:srgbClr val="CCCCCC"/>
          </a:solidFill>
          <a:ln>
            <a:noFill/>
          </a:ln>
        </p:spPr>
      </p:sp>
      <p:sp>
        <p:nvSpPr>
          <p:cNvPr id="122" name="Google Shape;122;p30"/>
          <p:cNvSpPr>
            <a:spLocks noGrp="1"/>
          </p:cNvSpPr>
          <p:nvPr>
            <p:ph type="pic" idx="3"/>
          </p:nvPr>
        </p:nvSpPr>
        <p:spPr>
          <a:xfrm>
            <a:off x="4654548" y="1150938"/>
            <a:ext cx="4165450" cy="3530600"/>
          </a:xfrm>
          <a:prstGeom prst="rect">
            <a:avLst/>
          </a:prstGeom>
          <a:solidFill>
            <a:srgbClr val="CCCCCC"/>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light image full screen">
  <p:cSld name="Content: light image full screen">
    <p:spTree>
      <p:nvGrpSpPr>
        <p:cNvPr id="1" name="Shape 123"/>
        <p:cNvGrpSpPr/>
        <p:nvPr/>
      </p:nvGrpSpPr>
      <p:grpSpPr>
        <a:xfrm>
          <a:off x="0" y="0"/>
          <a:ext cx="0" cy="0"/>
          <a:chOff x="0" y="0"/>
          <a:chExt cx="0" cy="0"/>
        </a:xfrm>
      </p:grpSpPr>
      <p:sp>
        <p:nvSpPr>
          <p:cNvPr id="124" name="Google Shape;124;p31"/>
          <p:cNvSpPr>
            <a:spLocks noGrp="1"/>
          </p:cNvSpPr>
          <p:nvPr>
            <p:ph type="pic" idx="2"/>
          </p:nvPr>
        </p:nvSpPr>
        <p:spPr>
          <a:xfrm>
            <a:off x="0" y="0"/>
            <a:ext cx="9144000" cy="5143500"/>
          </a:xfrm>
          <a:prstGeom prst="rect">
            <a:avLst/>
          </a:prstGeom>
          <a:solidFill>
            <a:srgbClr val="CCCCCC"/>
          </a:solidFill>
          <a:ln>
            <a:noFill/>
          </a:ln>
        </p:spPr>
      </p:sp>
      <p:sp>
        <p:nvSpPr>
          <p:cNvPr id="125" name="Google Shape;125;p31"/>
          <p:cNvSpPr txBox="1">
            <a:spLocks noGrp="1"/>
          </p:cNvSpPr>
          <p:nvPr>
            <p:ph type="body" idx="1"/>
          </p:nvPr>
        </p:nvSpPr>
        <p:spPr>
          <a:xfrm>
            <a:off x="324000" y="1150938"/>
            <a:ext cx="8495999" cy="352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31"/>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1"/>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1"/>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9" name="Google Shape;129;p31"/>
          <p:cNvSpPr txBox="1">
            <a:spLocks noGrp="1"/>
          </p:cNvSpPr>
          <p:nvPr>
            <p:ph type="body" idx="3"/>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1" i="0" u="none" strike="noStrike" cap="none">
                <a:solidFill>
                  <a:schemeClr val="accent1"/>
                </a:solidFil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dark image full screen">
  <p:cSld name="Content: dark image full screen">
    <p:spTree>
      <p:nvGrpSpPr>
        <p:cNvPr id="1" name="Shape 130"/>
        <p:cNvGrpSpPr/>
        <p:nvPr/>
      </p:nvGrpSpPr>
      <p:grpSpPr>
        <a:xfrm>
          <a:off x="0" y="0"/>
          <a:ext cx="0" cy="0"/>
          <a:chOff x="0" y="0"/>
          <a:chExt cx="0" cy="0"/>
        </a:xfrm>
      </p:grpSpPr>
      <p:sp>
        <p:nvSpPr>
          <p:cNvPr id="131" name="Google Shape;131;p32"/>
          <p:cNvSpPr>
            <a:spLocks noGrp="1"/>
          </p:cNvSpPr>
          <p:nvPr>
            <p:ph type="pic" idx="2"/>
          </p:nvPr>
        </p:nvSpPr>
        <p:spPr>
          <a:xfrm>
            <a:off x="0" y="0"/>
            <a:ext cx="9144000" cy="5143500"/>
          </a:xfrm>
          <a:prstGeom prst="rect">
            <a:avLst/>
          </a:prstGeom>
          <a:solidFill>
            <a:srgbClr val="333333"/>
          </a:solidFill>
          <a:ln>
            <a:noFill/>
          </a:ln>
        </p:spPr>
      </p:sp>
      <p:sp>
        <p:nvSpPr>
          <p:cNvPr id="132" name="Google Shape;132;p32"/>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32"/>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2"/>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u="none" strike="noStrike" cap="none">
                <a:solidFill>
                  <a:schemeClr val="lt1"/>
                </a:solidFill>
                <a:latin typeface="Arial"/>
                <a:ea typeface="Arial"/>
                <a:cs typeface="Arial"/>
                <a:sym typeface="Arial"/>
              </a:defRPr>
            </a:lvl1pPr>
            <a:lvl2pPr marL="0" lvl="1" indent="0" algn="r">
              <a:spcBef>
                <a:spcPts val="0"/>
              </a:spcBef>
              <a:buNone/>
              <a:defRPr sz="900" b="0" i="0" u="none" strike="noStrike" cap="none">
                <a:solidFill>
                  <a:schemeClr val="lt1"/>
                </a:solidFill>
                <a:latin typeface="Arial"/>
                <a:ea typeface="Arial"/>
                <a:cs typeface="Arial"/>
                <a:sym typeface="Arial"/>
              </a:defRPr>
            </a:lvl2pPr>
            <a:lvl3pPr marL="0" lvl="2" indent="0" algn="r">
              <a:spcBef>
                <a:spcPts val="0"/>
              </a:spcBef>
              <a:buNone/>
              <a:defRPr sz="900" b="0" i="0" u="none" strike="noStrike" cap="none">
                <a:solidFill>
                  <a:schemeClr val="lt1"/>
                </a:solidFill>
                <a:latin typeface="Arial"/>
                <a:ea typeface="Arial"/>
                <a:cs typeface="Arial"/>
                <a:sym typeface="Arial"/>
              </a:defRPr>
            </a:lvl3pPr>
            <a:lvl4pPr marL="0" lvl="3" indent="0" algn="r">
              <a:spcBef>
                <a:spcPts val="0"/>
              </a:spcBef>
              <a:buNone/>
              <a:defRPr sz="900" b="0" i="0" u="none" strike="noStrike" cap="none">
                <a:solidFill>
                  <a:schemeClr val="lt1"/>
                </a:solidFill>
                <a:latin typeface="Arial"/>
                <a:ea typeface="Arial"/>
                <a:cs typeface="Arial"/>
                <a:sym typeface="Arial"/>
              </a:defRPr>
            </a:lvl4pPr>
            <a:lvl5pPr marL="0" lvl="4" indent="0" algn="r">
              <a:spcBef>
                <a:spcPts val="0"/>
              </a:spcBef>
              <a:buNone/>
              <a:defRPr sz="900" b="0" i="0" u="none" strike="noStrike" cap="none">
                <a:solidFill>
                  <a:schemeClr val="lt1"/>
                </a:solidFill>
                <a:latin typeface="Arial"/>
                <a:ea typeface="Arial"/>
                <a:cs typeface="Arial"/>
                <a:sym typeface="Arial"/>
              </a:defRPr>
            </a:lvl5pPr>
            <a:lvl6pPr marL="0" lvl="5" indent="0" algn="r">
              <a:spcBef>
                <a:spcPts val="0"/>
              </a:spcBef>
              <a:buNone/>
              <a:defRPr sz="900" b="0" i="0" u="none" strike="noStrike" cap="none">
                <a:solidFill>
                  <a:schemeClr val="lt1"/>
                </a:solidFill>
                <a:latin typeface="Arial"/>
                <a:ea typeface="Arial"/>
                <a:cs typeface="Arial"/>
                <a:sym typeface="Arial"/>
              </a:defRPr>
            </a:lvl6pPr>
            <a:lvl7pPr marL="0" lvl="6" indent="0" algn="r">
              <a:spcBef>
                <a:spcPts val="0"/>
              </a:spcBef>
              <a:buNone/>
              <a:defRPr sz="900" b="0" i="0" u="none" strike="noStrike" cap="none">
                <a:solidFill>
                  <a:schemeClr val="lt1"/>
                </a:solidFill>
                <a:latin typeface="Arial"/>
                <a:ea typeface="Arial"/>
                <a:cs typeface="Arial"/>
                <a:sym typeface="Arial"/>
              </a:defRPr>
            </a:lvl7pPr>
            <a:lvl8pPr marL="0" lvl="7" indent="0" algn="r">
              <a:spcBef>
                <a:spcPts val="0"/>
              </a:spcBef>
              <a:buNone/>
              <a:defRPr sz="900" b="0" i="0" u="none" strike="noStrike" cap="none">
                <a:solidFill>
                  <a:schemeClr val="lt1"/>
                </a:solidFill>
                <a:latin typeface="Arial"/>
                <a:ea typeface="Arial"/>
                <a:cs typeface="Arial"/>
                <a:sym typeface="Arial"/>
              </a:defRPr>
            </a:lvl8pPr>
            <a:lvl9pPr marL="0" lvl="8" indent="0" algn="r">
              <a:spcBef>
                <a:spcPts val="0"/>
              </a:spcBef>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32"/>
          <p:cNvSpPr txBox="1">
            <a:spLocks noGrp="1"/>
          </p:cNvSpPr>
          <p:nvPr>
            <p:ph type="body" idx="1"/>
          </p:nvPr>
        </p:nvSpPr>
        <p:spPr>
          <a:xfrm>
            <a:off x="324000" y="1150938"/>
            <a:ext cx="8495999" cy="352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304800" algn="l">
              <a:lnSpc>
                <a:spcPct val="110000"/>
              </a:lnSpc>
              <a:spcBef>
                <a:spcPts val="500"/>
              </a:spcBef>
              <a:spcAft>
                <a:spcPts val="0"/>
              </a:spcAft>
              <a:buClr>
                <a:schemeClr val="lt1"/>
              </a:buClr>
              <a:buSzPts val="1200"/>
              <a:buChar char="•"/>
              <a:defRPr>
                <a:solidFill>
                  <a:schemeClr val="lt1"/>
                </a:solidFill>
              </a:defRPr>
            </a:lvl2pPr>
            <a:lvl3pPr marL="1371600" lvl="2" indent="-304800" algn="l">
              <a:lnSpc>
                <a:spcPct val="110000"/>
              </a:lnSpc>
              <a:spcBef>
                <a:spcPts val="500"/>
              </a:spcBef>
              <a:spcAft>
                <a:spcPts val="0"/>
              </a:spcAft>
              <a:buClr>
                <a:schemeClr val="lt1"/>
              </a:buClr>
              <a:buSzPts val="1200"/>
              <a:buChar char="−"/>
              <a:defRPr>
                <a:solidFill>
                  <a:schemeClr val="lt1"/>
                </a:solidFill>
              </a:defRPr>
            </a:lvl3pPr>
            <a:lvl4pPr marL="1828800" lvl="3" indent="-304800" algn="l">
              <a:lnSpc>
                <a:spcPct val="110000"/>
              </a:lnSpc>
              <a:spcBef>
                <a:spcPts val="500"/>
              </a:spcBef>
              <a:spcAft>
                <a:spcPts val="0"/>
              </a:spcAft>
              <a:buClr>
                <a:schemeClr val="lt1"/>
              </a:buClr>
              <a:buSzPts val="1200"/>
              <a:buChar char="−"/>
              <a:defRPr>
                <a:solidFill>
                  <a:schemeClr val="lt1"/>
                </a:solidFill>
              </a:defRPr>
            </a:lvl4pPr>
            <a:lvl5pPr marL="2286000" lvl="4" indent="-228600" algn="l">
              <a:lnSpc>
                <a:spcPct val="110000"/>
              </a:lnSpc>
              <a:spcBef>
                <a:spcPts val="500"/>
              </a:spcBef>
              <a:spcAft>
                <a:spcPts val="0"/>
              </a:spcAft>
              <a:buClr>
                <a:schemeClr val="lt1"/>
              </a:buClr>
              <a:buSzPts val="1500"/>
              <a:buNone/>
              <a:defRPr>
                <a:solidFill>
                  <a:schemeClr val="lt1"/>
                </a:solidFill>
              </a:defRPr>
            </a:lvl5pPr>
            <a:lvl6pPr marL="2743200" marR="0" lvl="5" indent="-228600" algn="l">
              <a:lnSpc>
                <a:spcPct val="110000"/>
              </a:lnSpc>
              <a:spcBef>
                <a:spcPts val="500"/>
              </a:spcBef>
              <a:spcAft>
                <a:spcPts val="0"/>
              </a:spcAft>
              <a:buClr>
                <a:schemeClr val="lt1"/>
              </a:buClr>
              <a:buSzPts val="1200"/>
              <a:buFont typeface="Arial"/>
              <a:buNone/>
              <a:defRPr sz="1200">
                <a:solidFill>
                  <a:schemeClr val="lt1"/>
                </a:solidFill>
              </a:defRPr>
            </a:lvl6pPr>
            <a:lvl7pPr marL="3200400" lvl="6" indent="-304800" algn="l">
              <a:lnSpc>
                <a:spcPct val="110000"/>
              </a:lnSpc>
              <a:spcBef>
                <a:spcPts val="500"/>
              </a:spcBef>
              <a:spcAft>
                <a:spcPts val="0"/>
              </a:spcAft>
              <a:buClr>
                <a:schemeClr val="lt1"/>
              </a:buClr>
              <a:buSzPts val="1200"/>
              <a:buAutoNum type="arabicPeriod"/>
              <a:defRPr sz="1200">
                <a:solidFill>
                  <a:schemeClr val="lt1"/>
                </a:solidFill>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32"/>
          <p:cNvSpPr txBox="1">
            <a:spLocks noGrp="1"/>
          </p:cNvSpPr>
          <p:nvPr>
            <p:ph type="body" idx="3"/>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800"/>
              <a:buNone/>
              <a:defRPr sz="800" b="1" i="0" u="none" strike="noStrike" cap="none">
                <a:solidFill>
                  <a:schemeClr val="lt1"/>
                </a:solidFil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full screen video with title">
  <p:cSld name="Content: full screen video with title">
    <p:bg>
      <p:bgPr>
        <a:solidFill>
          <a:schemeClr val="lt1"/>
        </a:solidFill>
        <a:effectLst/>
      </p:bgPr>
    </p:bg>
    <p:spTree>
      <p:nvGrpSpPr>
        <p:cNvPr id="1" name="Shape 137"/>
        <p:cNvGrpSpPr/>
        <p:nvPr/>
      </p:nvGrpSpPr>
      <p:grpSpPr>
        <a:xfrm>
          <a:off x="0" y="0"/>
          <a:ext cx="0" cy="0"/>
          <a:chOff x="0" y="0"/>
          <a:chExt cx="0" cy="0"/>
        </a:xfrm>
      </p:grpSpPr>
      <p:sp>
        <p:nvSpPr>
          <p:cNvPr id="138" name="Google Shape;138;p33"/>
          <p:cNvSpPr>
            <a:spLocks noGrp="1"/>
          </p:cNvSpPr>
          <p:nvPr>
            <p:ph type="media" idx="2"/>
          </p:nvPr>
        </p:nvSpPr>
        <p:spPr>
          <a:xfrm>
            <a:off x="0" y="0"/>
            <a:ext cx="9144000" cy="5143500"/>
          </a:xfrm>
          <a:prstGeom prst="rect">
            <a:avLst/>
          </a:prstGeom>
          <a:solidFill>
            <a:srgbClr val="CCCCCC"/>
          </a:solidFill>
          <a:ln>
            <a:noFill/>
          </a:ln>
        </p:spPr>
        <p:txBody>
          <a:bodyPr spcFirstLastPara="1" wrap="square" lIns="72000" tIns="72000" rIns="72000" bIns="72000" anchor="t" anchorCtr="0">
            <a:noAutofit/>
          </a:bodyPr>
          <a:lstStyle>
            <a:lvl1pPr marR="0" lvl="0" algn="r" rtl="0">
              <a:lnSpc>
                <a:spcPct val="11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10000"/>
              </a:lnSpc>
              <a:spcBef>
                <a:spcPts val="500"/>
              </a:spcBef>
              <a:spcAft>
                <a:spcPts val="0"/>
              </a:spcAft>
              <a:buClr>
                <a:schemeClr val="accent4"/>
              </a:buClr>
              <a:buSzPts val="1200"/>
              <a:buFont typeface="Arial"/>
              <a:buChar char="•"/>
              <a:defRPr sz="1200" b="0" i="0" u="none" strike="noStrike" cap="none">
                <a:solidFill>
                  <a:schemeClr val="dk1"/>
                </a:solidFill>
                <a:latin typeface="Arial"/>
                <a:ea typeface="Arial"/>
                <a:cs typeface="Arial"/>
                <a:sym typeface="Arial"/>
              </a:defRPr>
            </a:lvl2pPr>
            <a:lvl3pPr marR="0" lvl="2"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3pPr>
            <a:lvl4pPr marR="0" lvl="3"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4pPr>
            <a:lvl5pPr marR="0" lvl="4" algn="l" rtl="0">
              <a:lnSpc>
                <a:spcPct val="11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11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R="0" lvl="6" algn="l" rtl="0">
              <a:lnSpc>
                <a:spcPct val="110000"/>
              </a:lnSpc>
              <a:spcBef>
                <a:spcPts val="0"/>
              </a:spcBef>
              <a:spcAft>
                <a:spcPts val="0"/>
              </a:spcAft>
              <a:buClr>
                <a:schemeClr val="accent4"/>
              </a:buClr>
              <a:buSzPts val="1200"/>
              <a:buFont typeface="Arial"/>
              <a:buAutoNum type="arabicPeriod"/>
              <a:defRPr sz="12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9" name="Google Shape;139;p33"/>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3"/>
          <p:cNvSpPr txBox="1">
            <a:spLocks noGrp="1"/>
          </p:cNvSpPr>
          <p:nvPr>
            <p:ph type="body" idx="1"/>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1" i="0" u="none" strike="noStrike" cap="none">
                <a:solidFill>
                  <a:schemeClr val="accent1"/>
                </a:solidFil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full page gradient">
  <p:cSld name="Quote: full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141"/>
        <p:cNvGrpSpPr/>
        <p:nvPr/>
      </p:nvGrpSpPr>
      <p:grpSpPr>
        <a:xfrm>
          <a:off x="0" y="0"/>
          <a:ext cx="0" cy="0"/>
          <a:chOff x="0" y="0"/>
          <a:chExt cx="0" cy="0"/>
        </a:xfrm>
      </p:grpSpPr>
      <p:sp>
        <p:nvSpPr>
          <p:cNvPr id="142" name="Google Shape;142;p34"/>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4" name="Google Shape;144;p34"/>
          <p:cNvSpPr txBox="1">
            <a:spLocks noGrp="1"/>
          </p:cNvSpPr>
          <p:nvPr>
            <p:ph type="body" idx="1"/>
          </p:nvPr>
        </p:nvSpPr>
        <p:spPr>
          <a:xfrm>
            <a:off x="1774117" y="1963196"/>
            <a:ext cx="5233987" cy="89761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accent4"/>
              </a:buClr>
              <a:buSzPts val="2500"/>
              <a:buNone/>
              <a:defRPr sz="2500" i="1">
                <a:solidFill>
                  <a:schemeClr val="accent4"/>
                </a:solidFill>
                <a:latin typeface="Arial"/>
                <a:ea typeface="Arial"/>
                <a:cs typeface="Arial"/>
                <a:sym typeface="Aria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inal: full page gradient">
  <p:cSld name="Final: full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145"/>
        <p:cNvGrpSpPr/>
        <p:nvPr/>
      </p:nvGrpSpPr>
      <p:grpSpPr>
        <a:xfrm>
          <a:off x="0" y="0"/>
          <a:ext cx="0" cy="0"/>
          <a:chOff x="0" y="0"/>
          <a:chExt cx="0" cy="0"/>
        </a:xfrm>
      </p:grpSpPr>
      <p:sp>
        <p:nvSpPr>
          <p:cNvPr id="146" name="Google Shape;146;p35"/>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5"/>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8" name="Google Shape;148;p35"/>
          <p:cNvSpPr txBox="1"/>
          <p:nvPr/>
        </p:nvSpPr>
        <p:spPr>
          <a:xfrm>
            <a:off x="319293" y="1485178"/>
            <a:ext cx="3134163"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0" i="0" u="none" strike="noStrike" cap="none">
                <a:solidFill>
                  <a:schemeClr val="accent4"/>
                </a:solidFill>
                <a:latin typeface="Arial"/>
                <a:ea typeface="Arial"/>
                <a:cs typeface="Arial"/>
                <a:sym typeface="Arial"/>
              </a:rPr>
              <a:t>THANK YOU</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half page gradient">
  <p:cSld name="Title: half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37"/>
        <p:cNvGrpSpPr/>
        <p:nvPr/>
      </p:nvGrpSpPr>
      <p:grpSpPr>
        <a:xfrm>
          <a:off x="0" y="0"/>
          <a:ext cx="0" cy="0"/>
          <a:chOff x="0" y="0"/>
          <a:chExt cx="0" cy="0"/>
        </a:xfrm>
      </p:grpSpPr>
      <p:sp>
        <p:nvSpPr>
          <p:cNvPr id="38" name="Google Shape;38;p18"/>
          <p:cNvSpPr>
            <a:spLocks noGrp="1"/>
          </p:cNvSpPr>
          <p:nvPr>
            <p:ph type="pic" idx="2"/>
          </p:nvPr>
        </p:nvSpPr>
        <p:spPr>
          <a:xfrm>
            <a:off x="5292724" y="0"/>
            <a:ext cx="3851274" cy="5148000"/>
          </a:xfrm>
          <a:prstGeom prst="rect">
            <a:avLst/>
          </a:prstGeom>
          <a:solidFill>
            <a:srgbClr val="CCCCCC"/>
          </a:solidFill>
          <a:ln>
            <a:noFill/>
          </a:ln>
        </p:spPr>
      </p:sp>
      <p:sp>
        <p:nvSpPr>
          <p:cNvPr id="39" name="Google Shape;39;p18"/>
          <p:cNvSpPr txBox="1">
            <a:spLocks noGrp="1"/>
          </p:cNvSpPr>
          <p:nvPr>
            <p:ph type="subTitle" idx="1"/>
          </p:nvPr>
        </p:nvSpPr>
        <p:spPr>
          <a:xfrm>
            <a:off x="324001" y="2758969"/>
            <a:ext cx="4644723"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cap="none">
                <a:solidFill>
                  <a:schemeClr val="accent4"/>
                </a:solidFill>
                <a:latin typeface="Arial"/>
                <a:ea typeface="Arial"/>
                <a:cs typeface="Arial"/>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0" name="Google Shape;40;p18"/>
          <p:cNvSpPr txBox="1">
            <a:spLocks noGrp="1"/>
          </p:cNvSpPr>
          <p:nvPr>
            <p:ph type="title"/>
          </p:nvPr>
        </p:nvSpPr>
        <p:spPr>
          <a:xfrm>
            <a:off x="324001" y="1260096"/>
            <a:ext cx="4644723"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8"/>
          <p:cNvSpPr txBox="1">
            <a:spLocks noGrp="1"/>
          </p:cNvSpPr>
          <p:nvPr>
            <p:ph type="body" idx="3"/>
          </p:nvPr>
        </p:nvSpPr>
        <p:spPr>
          <a:xfrm>
            <a:off x="323999" y="3339331"/>
            <a:ext cx="4644724"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solidFill>
                  <a:schemeClr val="dk1"/>
                </a:solidFill>
                <a:latin typeface="Arial"/>
                <a:ea typeface="Arial"/>
                <a:cs typeface="Arial"/>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18"/>
          <p:cNvSpPr txBox="1">
            <a:spLocks noGrp="1"/>
          </p:cNvSpPr>
          <p:nvPr>
            <p:ph type="body" idx="4"/>
          </p:nvPr>
        </p:nvSpPr>
        <p:spPr>
          <a:xfrm>
            <a:off x="323999" y="3802505"/>
            <a:ext cx="4644724"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4"/>
              </a:buClr>
              <a:buSzPts val="1200"/>
              <a:buNone/>
              <a:defRPr b="1">
                <a:solidFill>
                  <a:schemeClr val="accent4"/>
                </a:solidFill>
                <a:latin typeface="Arial"/>
                <a:ea typeface="Arial"/>
                <a:cs typeface="Arial"/>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18"/>
          <p:cNvSpPr txBox="1">
            <a:spLocks noGrp="1"/>
          </p:cNvSpPr>
          <p:nvPr>
            <p:ph type="body" idx="5"/>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ntent: title and text">
  <p:cSld name="1_Content: title and text">
    <p:spTree>
      <p:nvGrpSpPr>
        <p:cNvPr id="1" name="Shape 33"/>
        <p:cNvGrpSpPr/>
        <p:nvPr/>
      </p:nvGrpSpPr>
      <p:grpSpPr>
        <a:xfrm>
          <a:off x="0" y="0"/>
          <a:ext cx="0" cy="0"/>
          <a:chOff x="0" y="0"/>
          <a:chExt cx="0" cy="0"/>
        </a:xfrm>
      </p:grpSpPr>
      <p:sp>
        <p:nvSpPr>
          <p:cNvPr id="34" name="Google Shape;34;p17"/>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558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2 columns">
  <p:cSld name="Agenda: 2 columns">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5"/>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5" name="Google Shape;25;p15"/>
          <p:cNvSpPr txBox="1">
            <a:spLocks noGrp="1"/>
          </p:cNvSpPr>
          <p:nvPr>
            <p:ph type="body" idx="1"/>
          </p:nvPr>
        </p:nvSpPr>
        <p:spPr>
          <a:xfrm>
            <a:off x="323850" y="1150938"/>
            <a:ext cx="2722563" cy="3530600"/>
          </a:xfrm>
          <a:prstGeom prst="rect">
            <a:avLst/>
          </a:prstGeom>
          <a:noFill/>
          <a:ln>
            <a:noFill/>
          </a:ln>
        </p:spPr>
        <p:txBody>
          <a:bodyPr spcFirstLastPara="1" wrap="square" lIns="0" tIns="0" rIns="0" bIns="0" anchor="t" anchorCtr="0">
            <a:noAutofit/>
          </a:bodyPr>
          <a:lstStyle>
            <a:lvl1pPr marL="457200" lvl="0" indent="-304800" algn="l">
              <a:lnSpc>
                <a:spcPct val="110000"/>
              </a:lnSpc>
              <a:spcBef>
                <a:spcPts val="1400"/>
              </a:spcBef>
              <a:spcAft>
                <a:spcPts val="0"/>
              </a:spcAft>
              <a:buClr>
                <a:schemeClr val="dk1"/>
              </a:buClr>
              <a:buSzPts val="1200"/>
              <a:buAutoNum type="arabicPlain"/>
              <a:defRPr b="0" i="0">
                <a:latin typeface="Delivery" panose="020F0503020204020204" pitchFamily="34" charset="0"/>
                <a:ea typeface="Delivery" panose="020F0503020204020204" pitchFamily="34" charset="0"/>
                <a:cs typeface="Delivery" panose="020F0503020204020204" pitchFamily="34" charset="0"/>
              </a:defRPr>
            </a:lvl1pPr>
            <a:lvl2pPr marL="914400" lvl="1" indent="-228600" algn="l">
              <a:lnSpc>
                <a:spcPct val="100000"/>
              </a:lnSpc>
              <a:spcBef>
                <a:spcPts val="0"/>
              </a:spcBef>
              <a:spcAft>
                <a:spcPts val="0"/>
              </a:spcAft>
              <a:buSzPts val="1200"/>
              <a:buNone/>
              <a:defRPr/>
            </a:lvl2pPr>
            <a:lvl3pPr marL="1371600" lvl="2" indent="-342900" algn="l">
              <a:lnSpc>
                <a:spcPct val="110000"/>
              </a:lnSpc>
              <a:spcBef>
                <a:spcPts val="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26" name="Google Shape;26;p15"/>
          <p:cNvSpPr txBox="1">
            <a:spLocks noGrp="1"/>
          </p:cNvSpPr>
          <p:nvPr>
            <p:ph type="body" idx="2"/>
          </p:nvPr>
        </p:nvSpPr>
        <p:spPr>
          <a:xfrm>
            <a:off x="3208339" y="1150938"/>
            <a:ext cx="2722564" cy="3530600"/>
          </a:xfrm>
          <a:prstGeom prst="rect">
            <a:avLst/>
          </a:prstGeom>
          <a:noFill/>
          <a:ln>
            <a:noFill/>
          </a:ln>
        </p:spPr>
        <p:txBody>
          <a:bodyPr spcFirstLastPara="1" wrap="square" lIns="0" tIns="0" rIns="0" bIns="0" anchor="t" anchorCtr="0">
            <a:noAutofit/>
          </a:bodyPr>
          <a:lstStyle>
            <a:lvl1pPr marL="457200" lvl="0" indent="-304800" algn="l">
              <a:lnSpc>
                <a:spcPct val="110000"/>
              </a:lnSpc>
              <a:spcBef>
                <a:spcPts val="1400"/>
              </a:spcBef>
              <a:spcAft>
                <a:spcPts val="0"/>
              </a:spcAft>
              <a:buClr>
                <a:schemeClr val="dk1"/>
              </a:buClr>
              <a:buSzPts val="1200"/>
              <a:buAutoNum type="arabicPlain" startAt="7"/>
              <a:defRPr b="0" i="0">
                <a:latin typeface="Delivery" panose="020F0503020204020204" pitchFamily="34" charset="0"/>
                <a:ea typeface="Delivery" panose="020F0503020204020204" pitchFamily="34" charset="0"/>
                <a:cs typeface="Delivery" panose="020F0503020204020204" pitchFamily="34" charset="0"/>
              </a:defRPr>
            </a:lvl1pPr>
            <a:lvl2pPr marL="914400" lvl="1" indent="-228600" algn="l">
              <a:lnSpc>
                <a:spcPct val="100000"/>
              </a:lnSpc>
              <a:spcBef>
                <a:spcPts val="0"/>
              </a:spcBef>
              <a:spcAft>
                <a:spcPts val="0"/>
              </a:spcAft>
              <a:buSzPts val="1200"/>
              <a:buNone/>
              <a:defRPr/>
            </a:lvl2pPr>
            <a:lvl3pPr marL="1371600" lvl="2" indent="-342900" algn="l">
              <a:lnSpc>
                <a:spcPct val="110000"/>
              </a:lnSpc>
              <a:spcBef>
                <a:spcPts val="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64948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title and text">
  <p:cSld name="Content: title and text">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16"/>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1" name="Google Shape;31;p16"/>
          <p:cNvSpPr txBox="1">
            <a:spLocks noGrp="1"/>
          </p:cNvSpPr>
          <p:nvPr>
            <p:ph type="body" idx="1"/>
          </p:nvPr>
        </p:nvSpPr>
        <p:spPr>
          <a:xfrm>
            <a:off x="324000" y="1150938"/>
            <a:ext cx="8495999" cy="352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32" name="Google Shape;32;p16"/>
          <p:cNvSpPr/>
          <p:nvPr/>
        </p:nvSpPr>
        <p:spPr>
          <a:xfrm>
            <a:off x="2286000" y="1729212"/>
            <a:ext cx="4572000" cy="300082"/>
          </a:xfrm>
          <a:prstGeom prst="rect">
            <a:avLst/>
          </a:prstGeom>
          <a:noFill/>
          <a:ln>
            <a:noFill/>
          </a:ln>
        </p:spPr>
        <p:txBody>
          <a:bodyPr spcFirstLastPara="1" wrap="square" lIns="91425" tIns="45700" rIns="91425" bIns="45700" anchor="t" anchorCtr="0">
            <a:spAutoFit/>
          </a:bodyPr>
          <a:lstStyle/>
          <a:p>
            <a:pPr marL="685800" marR="0" lvl="2" indent="0" algn="l" rtl="0">
              <a:spcBef>
                <a:spcPts val="0"/>
              </a:spcBef>
              <a:spcAft>
                <a:spcPts val="0"/>
              </a:spcAft>
              <a:buNone/>
            </a:pPr>
            <a:r>
              <a:rPr lang="en-GB" sz="1350" b="0" i="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 </a:t>
            </a:r>
            <a:endParaRPr b="0" i="0" dirty="0">
              <a:latin typeface="Delivery" panose="020F0503020204020204" pitchFamily="34" charset="0"/>
              <a:ea typeface="Delivery" panose="020F0503020204020204" pitchFamily="34" charset="0"/>
              <a:cs typeface="Delivery" panose="020F0503020204020204" pitchFamily="34" charset="0"/>
            </a:endParaRPr>
          </a:p>
        </p:txBody>
      </p:sp>
    </p:spTree>
    <p:extLst>
      <p:ext uri="{BB962C8B-B14F-4D97-AF65-F5344CB8AC3E}">
        <p14:creationId xmlns:p14="http://schemas.microsoft.com/office/powerpoint/2010/main" val="999143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ontent: title and text">
  <p:cSld name="1_Content: title and text">
    <p:spTree>
      <p:nvGrpSpPr>
        <p:cNvPr id="1" name="Shape 33"/>
        <p:cNvGrpSpPr/>
        <p:nvPr/>
      </p:nvGrpSpPr>
      <p:grpSpPr>
        <a:xfrm>
          <a:off x="0" y="0"/>
          <a:ext cx="0" cy="0"/>
          <a:chOff x="0" y="0"/>
          <a:chExt cx="0" cy="0"/>
        </a:xfrm>
      </p:grpSpPr>
      <p:sp>
        <p:nvSpPr>
          <p:cNvPr id="34" name="Google Shape;34;p17"/>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2324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half page gradient">
  <p:cSld name="Title: half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37"/>
        <p:cNvGrpSpPr/>
        <p:nvPr/>
      </p:nvGrpSpPr>
      <p:grpSpPr>
        <a:xfrm>
          <a:off x="0" y="0"/>
          <a:ext cx="0" cy="0"/>
          <a:chOff x="0" y="0"/>
          <a:chExt cx="0" cy="0"/>
        </a:xfrm>
      </p:grpSpPr>
      <p:sp>
        <p:nvSpPr>
          <p:cNvPr id="38" name="Google Shape;38;p18"/>
          <p:cNvSpPr>
            <a:spLocks noGrp="1"/>
          </p:cNvSpPr>
          <p:nvPr>
            <p:ph type="pic" idx="2"/>
          </p:nvPr>
        </p:nvSpPr>
        <p:spPr>
          <a:xfrm>
            <a:off x="5292724" y="0"/>
            <a:ext cx="3851274" cy="5148000"/>
          </a:xfrm>
          <a:prstGeom prst="rect">
            <a:avLst/>
          </a:prstGeom>
          <a:solidFill>
            <a:srgbClr val="CCCCCC"/>
          </a:solidFill>
          <a:ln>
            <a:noFill/>
          </a:ln>
        </p:spPr>
      </p:sp>
      <p:sp>
        <p:nvSpPr>
          <p:cNvPr id="39" name="Google Shape;39;p18"/>
          <p:cNvSpPr txBox="1">
            <a:spLocks noGrp="1"/>
          </p:cNvSpPr>
          <p:nvPr>
            <p:ph type="subTitle" idx="1"/>
          </p:nvPr>
        </p:nvSpPr>
        <p:spPr>
          <a:xfrm>
            <a:off x="324001" y="2758969"/>
            <a:ext cx="4644723"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40" name="Google Shape;40;p18"/>
          <p:cNvSpPr txBox="1">
            <a:spLocks noGrp="1"/>
          </p:cNvSpPr>
          <p:nvPr>
            <p:ph type="title"/>
          </p:nvPr>
        </p:nvSpPr>
        <p:spPr>
          <a:xfrm>
            <a:off x="324001" y="1260096"/>
            <a:ext cx="4644723"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1" name="Google Shape;41;p18"/>
          <p:cNvSpPr txBox="1">
            <a:spLocks noGrp="1"/>
          </p:cNvSpPr>
          <p:nvPr>
            <p:ph type="body" idx="3"/>
          </p:nvPr>
        </p:nvSpPr>
        <p:spPr>
          <a:xfrm>
            <a:off x="323999" y="3339331"/>
            <a:ext cx="4644724"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solidFill>
                  <a:schemeClr val="dk1"/>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42" name="Google Shape;42;p18"/>
          <p:cNvSpPr txBox="1">
            <a:spLocks noGrp="1"/>
          </p:cNvSpPr>
          <p:nvPr>
            <p:ph type="body" idx="4"/>
          </p:nvPr>
        </p:nvSpPr>
        <p:spPr>
          <a:xfrm>
            <a:off x="323999" y="3802505"/>
            <a:ext cx="4644724"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4"/>
              </a:buClr>
              <a:buSzPts val="1200"/>
              <a:buNone/>
              <a:defRPr b="0" i="0">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43" name="Google Shape;43;p18"/>
          <p:cNvSpPr txBox="1">
            <a:spLocks noGrp="1"/>
          </p:cNvSpPr>
          <p:nvPr>
            <p:ph type="body" idx="5"/>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402735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half page gradient, full page picture">
  <p:cSld name="Title: half page gradient, full page picture">
    <p:bg>
      <p:bgPr>
        <a:gradFill>
          <a:gsLst>
            <a:gs pos="0">
              <a:schemeClr val="accent3"/>
            </a:gs>
            <a:gs pos="40000">
              <a:schemeClr val="accent3"/>
            </a:gs>
            <a:gs pos="80000">
              <a:srgbClr val="FFEFB5"/>
            </a:gs>
            <a:gs pos="100000">
              <a:srgbClr val="FFEFB5"/>
            </a:gs>
          </a:gsLst>
          <a:lin ang="16200000" scaled="0"/>
        </a:gradFill>
        <a:effectLst/>
      </p:bgPr>
    </p:bg>
    <p:spTree>
      <p:nvGrpSpPr>
        <p:cNvPr id="1" name="Shape 44"/>
        <p:cNvGrpSpPr/>
        <p:nvPr/>
      </p:nvGrpSpPr>
      <p:grpSpPr>
        <a:xfrm>
          <a:off x="0" y="0"/>
          <a:ext cx="0" cy="0"/>
          <a:chOff x="0" y="0"/>
          <a:chExt cx="0" cy="0"/>
        </a:xfrm>
      </p:grpSpPr>
      <p:sp>
        <p:nvSpPr>
          <p:cNvPr id="45" name="Google Shape;45;p19"/>
          <p:cNvSpPr>
            <a:spLocks noGrp="1"/>
          </p:cNvSpPr>
          <p:nvPr>
            <p:ph type="pic" idx="2"/>
          </p:nvPr>
        </p:nvSpPr>
        <p:spPr>
          <a:xfrm>
            <a:off x="0" y="0"/>
            <a:ext cx="9144000" cy="5148000"/>
          </a:xfrm>
          <a:prstGeom prst="rect">
            <a:avLst/>
          </a:prstGeom>
          <a:solidFill>
            <a:srgbClr val="CCCCCC"/>
          </a:solidFill>
          <a:ln>
            <a:noFill/>
          </a:ln>
        </p:spPr>
      </p:sp>
      <p:sp>
        <p:nvSpPr>
          <p:cNvPr id="46" name="Google Shape;46;p19"/>
          <p:cNvSpPr txBox="1">
            <a:spLocks noGrp="1"/>
          </p:cNvSpPr>
          <p:nvPr>
            <p:ph type="body" idx="1"/>
          </p:nvPr>
        </p:nvSpPr>
        <p:spPr>
          <a:xfrm>
            <a:off x="160019" y="519114"/>
            <a:ext cx="4802400" cy="4467600"/>
          </a:xfrm>
          <a:prstGeom prst="rect">
            <a:avLst/>
          </a:prstGeom>
          <a:gradFill>
            <a:gsLst>
              <a:gs pos="0">
                <a:schemeClr val="accent3"/>
              </a:gs>
              <a:gs pos="50000">
                <a:schemeClr val="accent3"/>
              </a:gs>
              <a:gs pos="100000">
                <a:srgbClr val="FFCC00">
                  <a:alpha val="0"/>
                </a:srgbClr>
              </a:gs>
            </a:gsLst>
            <a:lin ang="16200000" scaled="0"/>
          </a:gradFill>
          <a:ln>
            <a:noFill/>
          </a:ln>
        </p:spPr>
        <p:txBody>
          <a:bodyPr spcFirstLastPara="1" wrap="square" lIns="91425" tIns="45700" rIns="91425" bIns="45700" anchor="b"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2pPr>
            <a:lvl3pPr marL="1371600" lvl="2"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3pPr>
            <a:lvl4pPr marL="1828800" lvl="3"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4pPr>
            <a:lvl5pPr marL="2286000" lvl="4" indent="-228600" algn="l">
              <a:lnSpc>
                <a:spcPct val="110000"/>
              </a:lnSpc>
              <a:spcBef>
                <a:spcPts val="500"/>
              </a:spcBef>
              <a:spcAft>
                <a:spcPts val="0"/>
              </a:spcAft>
              <a:buClr>
                <a:schemeClr val="lt1"/>
              </a:buClr>
              <a:buSzPts val="1350"/>
              <a:buNone/>
              <a:defRPr sz="1350">
                <a:solidFill>
                  <a:schemeClr val="lt1"/>
                </a:solidFill>
                <a:latin typeface="Arial"/>
                <a:ea typeface="Arial"/>
                <a:cs typeface="Arial"/>
                <a:sym typeface="Arial"/>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47" name="Google Shape;47;p19"/>
          <p:cNvSpPr txBox="1">
            <a:spLocks noGrp="1"/>
          </p:cNvSpPr>
          <p:nvPr>
            <p:ph type="subTitle" idx="3"/>
          </p:nvPr>
        </p:nvSpPr>
        <p:spPr>
          <a:xfrm>
            <a:off x="324000" y="2758969"/>
            <a:ext cx="4657246"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48" name="Google Shape;48;p19"/>
          <p:cNvSpPr txBox="1">
            <a:spLocks noGrp="1"/>
          </p:cNvSpPr>
          <p:nvPr>
            <p:ph type="title"/>
          </p:nvPr>
        </p:nvSpPr>
        <p:spPr>
          <a:xfrm>
            <a:off x="324001" y="1144018"/>
            <a:ext cx="4657245" cy="161495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19"/>
          <p:cNvSpPr txBox="1">
            <a:spLocks noGrp="1"/>
          </p:cNvSpPr>
          <p:nvPr>
            <p:ph type="body" idx="4"/>
          </p:nvPr>
        </p:nvSpPr>
        <p:spPr>
          <a:xfrm>
            <a:off x="323999" y="3339331"/>
            <a:ext cx="4657246"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solidFill>
                  <a:schemeClr val="dk1"/>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0" name="Google Shape;50;p19"/>
          <p:cNvSpPr txBox="1">
            <a:spLocks noGrp="1"/>
          </p:cNvSpPr>
          <p:nvPr>
            <p:ph type="body" idx="5"/>
          </p:nvPr>
        </p:nvSpPr>
        <p:spPr>
          <a:xfrm>
            <a:off x="323999" y="3802505"/>
            <a:ext cx="4657246"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4"/>
              </a:buClr>
              <a:buSzPts val="1200"/>
              <a:buNone/>
              <a:defRPr b="0" i="0">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1" name="Google Shape;51;p19"/>
          <p:cNvSpPr txBox="1">
            <a:spLocks noGrp="1"/>
          </p:cNvSpPr>
          <p:nvPr>
            <p:ph type="body" idx="6"/>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0" i="0" u="none" strike="noStrike" cap="none">
                <a:solidFill>
                  <a:schemeClr val="accent1"/>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2" name="Google Shape;52;p19"/>
          <p:cNvSpPr txBox="1">
            <a:spLocks noGrp="1"/>
          </p:cNvSpPr>
          <p:nvPr>
            <p:ph type="body" idx="7"/>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370478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light picture, gradient bottom">
  <p:cSld name="Title: light picture, gradient bottom">
    <p:spTree>
      <p:nvGrpSpPr>
        <p:cNvPr id="1" name="Shape 53"/>
        <p:cNvGrpSpPr/>
        <p:nvPr/>
      </p:nvGrpSpPr>
      <p:grpSpPr>
        <a:xfrm>
          <a:off x="0" y="0"/>
          <a:ext cx="0" cy="0"/>
          <a:chOff x="0" y="0"/>
          <a:chExt cx="0" cy="0"/>
        </a:xfrm>
      </p:grpSpPr>
      <p:sp>
        <p:nvSpPr>
          <p:cNvPr id="54" name="Google Shape;54;p20"/>
          <p:cNvSpPr>
            <a:spLocks noGrp="1"/>
          </p:cNvSpPr>
          <p:nvPr>
            <p:ph type="pic" idx="2"/>
          </p:nvPr>
        </p:nvSpPr>
        <p:spPr>
          <a:xfrm>
            <a:off x="-1" y="0"/>
            <a:ext cx="9144000" cy="5148000"/>
          </a:xfrm>
          <a:prstGeom prst="rect">
            <a:avLst/>
          </a:prstGeom>
          <a:solidFill>
            <a:srgbClr val="CCCCCC"/>
          </a:solidFill>
          <a:ln>
            <a:noFill/>
          </a:ln>
        </p:spPr>
      </p:sp>
      <p:sp>
        <p:nvSpPr>
          <p:cNvPr id="55" name="Google Shape;55;p20"/>
          <p:cNvSpPr txBox="1">
            <a:spLocks noGrp="1"/>
          </p:cNvSpPr>
          <p:nvPr>
            <p:ph type="body" idx="1"/>
          </p:nvPr>
        </p:nvSpPr>
        <p:spPr>
          <a:xfrm>
            <a:off x="160020" y="4441327"/>
            <a:ext cx="8658000" cy="543577"/>
          </a:xfrm>
          <a:prstGeom prst="rect">
            <a:avLst/>
          </a:prstGeom>
          <a:gradFill>
            <a:gsLst>
              <a:gs pos="0">
                <a:schemeClr val="accent3"/>
              </a:gs>
              <a:gs pos="50000">
                <a:schemeClr val="accent3"/>
              </a:gs>
              <a:gs pos="100000">
                <a:srgbClr val="FFCC00">
                  <a:alpha val="0"/>
                </a:srgbClr>
              </a:gs>
            </a:gsLst>
            <a:lin ang="0" scaled="0"/>
          </a:gradFill>
          <a:ln>
            <a:noFill/>
          </a:ln>
        </p:spPr>
        <p:txBody>
          <a:bodyPr spcFirstLastPara="1" wrap="square" lIns="91425" tIns="45700" rIns="91425" bIns="45700" anchor="b"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2pPr>
            <a:lvl3pPr marL="1371600" lvl="2"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3pPr>
            <a:lvl4pPr marL="1828800" lvl="3"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4pPr>
            <a:lvl5pPr marL="2286000" lvl="4" indent="-228600" algn="l">
              <a:lnSpc>
                <a:spcPct val="110000"/>
              </a:lnSpc>
              <a:spcBef>
                <a:spcPts val="500"/>
              </a:spcBef>
              <a:spcAft>
                <a:spcPts val="0"/>
              </a:spcAft>
              <a:buClr>
                <a:schemeClr val="lt1"/>
              </a:buClr>
              <a:buSzPts val="1350"/>
              <a:buNone/>
              <a:defRPr sz="1350">
                <a:solidFill>
                  <a:schemeClr val="lt1"/>
                </a:solidFill>
                <a:latin typeface="Arial"/>
                <a:ea typeface="Arial"/>
                <a:cs typeface="Arial"/>
                <a:sym typeface="Arial"/>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6" name="Google Shape;56;p20"/>
          <p:cNvSpPr txBox="1">
            <a:spLocks noGrp="1"/>
          </p:cNvSpPr>
          <p:nvPr>
            <p:ph type="subTitle" idx="3"/>
          </p:nvPr>
        </p:nvSpPr>
        <p:spPr>
          <a:xfrm>
            <a:off x="324000" y="2740802"/>
            <a:ext cx="8495999"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57" name="Google Shape;57;p20"/>
          <p:cNvSpPr txBox="1">
            <a:spLocks noGrp="1"/>
          </p:cNvSpPr>
          <p:nvPr>
            <p:ph type="title"/>
          </p:nvPr>
        </p:nvSpPr>
        <p:spPr>
          <a:xfrm>
            <a:off x="324000" y="1241929"/>
            <a:ext cx="8495999"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8" name="Google Shape;58;p20"/>
          <p:cNvSpPr txBox="1">
            <a:spLocks noGrp="1"/>
          </p:cNvSpPr>
          <p:nvPr>
            <p:ph type="body" idx="4"/>
          </p:nvPr>
        </p:nvSpPr>
        <p:spPr>
          <a:xfrm>
            <a:off x="323999" y="3345642"/>
            <a:ext cx="4644724"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solidFill>
                  <a:schemeClr val="dk1"/>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9" name="Google Shape;59;p20"/>
          <p:cNvSpPr txBox="1">
            <a:spLocks noGrp="1"/>
          </p:cNvSpPr>
          <p:nvPr>
            <p:ph type="body" idx="5"/>
          </p:nvPr>
        </p:nvSpPr>
        <p:spPr>
          <a:xfrm>
            <a:off x="323999" y="3808816"/>
            <a:ext cx="4644724"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4"/>
              </a:buClr>
              <a:buSzPts val="1200"/>
              <a:buNone/>
              <a:defRPr b="0" i="0">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0" name="Google Shape;60;p20"/>
          <p:cNvSpPr txBox="1">
            <a:spLocks noGrp="1"/>
          </p:cNvSpPr>
          <p:nvPr>
            <p:ph type="body" idx="6"/>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0" i="0" u="none" strike="noStrike" cap="none">
                <a:solidFill>
                  <a:schemeClr val="accent1"/>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1" name="Google Shape;61;p20"/>
          <p:cNvSpPr txBox="1">
            <a:spLocks noGrp="1"/>
          </p:cNvSpPr>
          <p:nvPr>
            <p:ph type="body" idx="7"/>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940212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dark picture, gradient bottom">
  <p:cSld name="Title: dark picture, gradient bottom">
    <p:spTree>
      <p:nvGrpSpPr>
        <p:cNvPr id="1" name="Shape 62"/>
        <p:cNvGrpSpPr/>
        <p:nvPr/>
      </p:nvGrpSpPr>
      <p:grpSpPr>
        <a:xfrm>
          <a:off x="0" y="0"/>
          <a:ext cx="0" cy="0"/>
          <a:chOff x="0" y="0"/>
          <a:chExt cx="0" cy="0"/>
        </a:xfrm>
      </p:grpSpPr>
      <p:sp>
        <p:nvSpPr>
          <p:cNvPr id="63" name="Google Shape;63;p21"/>
          <p:cNvSpPr txBox="1">
            <a:spLocks noGrp="1"/>
          </p:cNvSpPr>
          <p:nvPr>
            <p:ph type="body" idx="1"/>
          </p:nvPr>
        </p:nvSpPr>
        <p:spPr>
          <a:xfrm>
            <a:off x="0" y="0"/>
            <a:ext cx="9144000" cy="5148000"/>
          </a:xfrm>
          <a:prstGeom prst="rect">
            <a:avLst/>
          </a:prstGeom>
          <a:gradFill>
            <a:gsLst>
              <a:gs pos="0">
                <a:srgbClr val="000000">
                  <a:alpha val="29803"/>
                </a:srgbClr>
              </a:gs>
              <a:gs pos="40000">
                <a:srgbClr val="000000">
                  <a:alpha val="29803"/>
                </a:srgbClr>
              </a:gs>
              <a:gs pos="100000">
                <a:srgbClr val="000000">
                  <a:alpha val="0"/>
                </a:srgbClr>
              </a:gs>
            </a:gsLst>
            <a:lin ang="0" scaled="0"/>
          </a:grad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00"/>
              <a:buNone/>
              <a:defRPr sz="100" b="0" i="0">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4" name="Google Shape;64;p21"/>
          <p:cNvSpPr>
            <a:spLocks noGrp="1"/>
          </p:cNvSpPr>
          <p:nvPr>
            <p:ph type="pic" idx="2"/>
          </p:nvPr>
        </p:nvSpPr>
        <p:spPr>
          <a:xfrm>
            <a:off x="0" y="0"/>
            <a:ext cx="9144000" cy="5148000"/>
          </a:xfrm>
          <a:prstGeom prst="rect">
            <a:avLst/>
          </a:prstGeom>
          <a:solidFill>
            <a:srgbClr val="333333"/>
          </a:solidFill>
          <a:ln>
            <a:noFill/>
          </a:ln>
        </p:spPr>
      </p:sp>
      <p:sp>
        <p:nvSpPr>
          <p:cNvPr id="65" name="Google Shape;65;p21"/>
          <p:cNvSpPr txBox="1">
            <a:spLocks noGrp="1"/>
          </p:cNvSpPr>
          <p:nvPr>
            <p:ph type="body" idx="3"/>
          </p:nvPr>
        </p:nvSpPr>
        <p:spPr>
          <a:xfrm>
            <a:off x="160020" y="4441327"/>
            <a:ext cx="8658000" cy="543577"/>
          </a:xfrm>
          <a:prstGeom prst="rect">
            <a:avLst/>
          </a:prstGeom>
          <a:gradFill>
            <a:gsLst>
              <a:gs pos="0">
                <a:schemeClr val="accent3"/>
              </a:gs>
              <a:gs pos="50000">
                <a:schemeClr val="accent3"/>
              </a:gs>
              <a:gs pos="100000">
                <a:srgbClr val="FFCC00">
                  <a:alpha val="0"/>
                </a:srgbClr>
              </a:gs>
            </a:gsLst>
            <a:lin ang="0" scaled="0"/>
          </a:gradFill>
          <a:ln>
            <a:noFill/>
          </a:ln>
        </p:spPr>
        <p:txBody>
          <a:bodyPr spcFirstLastPara="1" wrap="square" lIns="91425" tIns="45700" rIns="91425" bIns="45700" anchor="b"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2pPr>
            <a:lvl3pPr marL="1371600" lvl="2"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3pPr>
            <a:lvl4pPr marL="1828800" lvl="3"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4pPr>
            <a:lvl5pPr marL="2286000" lvl="4" indent="-228600" algn="l">
              <a:lnSpc>
                <a:spcPct val="110000"/>
              </a:lnSpc>
              <a:spcBef>
                <a:spcPts val="500"/>
              </a:spcBef>
              <a:spcAft>
                <a:spcPts val="0"/>
              </a:spcAft>
              <a:buClr>
                <a:schemeClr val="lt1"/>
              </a:buClr>
              <a:buSzPts val="1350"/>
              <a:buNone/>
              <a:defRPr sz="1350">
                <a:solidFill>
                  <a:schemeClr val="lt1"/>
                </a:solidFill>
                <a:latin typeface="Arial"/>
                <a:ea typeface="Arial"/>
                <a:cs typeface="Arial"/>
                <a:sym typeface="Arial"/>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6" name="Google Shape;66;p21"/>
          <p:cNvSpPr txBox="1">
            <a:spLocks noGrp="1"/>
          </p:cNvSpPr>
          <p:nvPr>
            <p:ph type="subTitle" idx="4"/>
          </p:nvPr>
        </p:nvSpPr>
        <p:spPr>
          <a:xfrm>
            <a:off x="324000" y="2740802"/>
            <a:ext cx="8495999"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b="0" i="0" cap="none">
                <a:solidFill>
                  <a:schemeClr val="lt1"/>
                </a:solidFill>
                <a:latin typeface="Delivery" panose="020F0503020204020204" pitchFamily="34" charset="0"/>
                <a:ea typeface="Delivery" panose="020F0503020204020204" pitchFamily="34" charset="0"/>
                <a:cs typeface="Delivery" panose="020F0503020204020204" pitchFamily="34" charset="0"/>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67" name="Google Shape;67;p21"/>
          <p:cNvSpPr txBox="1">
            <a:spLocks noGrp="1"/>
          </p:cNvSpPr>
          <p:nvPr>
            <p:ph type="title"/>
          </p:nvPr>
        </p:nvSpPr>
        <p:spPr>
          <a:xfrm>
            <a:off x="324000" y="1241929"/>
            <a:ext cx="8495999"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Delivery" panose="020F0503020204020204" pitchFamily="34" charset="0"/>
                <a:ea typeface="Delivery" panose="020F0503020204020204" pitchFamily="34" charset="0"/>
                <a:cs typeface="Delivery" panose="020F05030202040202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8" name="Google Shape;68;p21"/>
          <p:cNvSpPr txBox="1">
            <a:spLocks noGrp="1"/>
          </p:cNvSpPr>
          <p:nvPr>
            <p:ph type="body" idx="5"/>
          </p:nvPr>
        </p:nvSpPr>
        <p:spPr>
          <a:xfrm>
            <a:off x="323999" y="3345642"/>
            <a:ext cx="4644724"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b="0" i="0">
                <a:solidFill>
                  <a:schemeClr val="lt1"/>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9" name="Google Shape;69;p21"/>
          <p:cNvSpPr txBox="1">
            <a:spLocks noGrp="1"/>
          </p:cNvSpPr>
          <p:nvPr>
            <p:ph type="body" idx="6"/>
          </p:nvPr>
        </p:nvSpPr>
        <p:spPr>
          <a:xfrm>
            <a:off x="323999" y="3808816"/>
            <a:ext cx="4644724"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b="0" i="0">
                <a:solidFill>
                  <a:schemeClr val="lt1"/>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70" name="Google Shape;70;p21"/>
          <p:cNvSpPr txBox="1">
            <a:spLocks noGrp="1"/>
          </p:cNvSpPr>
          <p:nvPr>
            <p:ph type="body" idx="7"/>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800"/>
              <a:buNone/>
              <a:defRPr sz="800" b="0" i="0" u="none" strike="noStrike" cap="none">
                <a:solidFill>
                  <a:schemeClr val="lt1"/>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71" name="Google Shape;71;p21"/>
          <p:cNvSpPr txBox="1">
            <a:spLocks noGrp="1"/>
          </p:cNvSpPr>
          <p:nvPr>
            <p:ph type="body" idx="8"/>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b="0" i="0">
                <a:solidFill>
                  <a:schemeClr val="accent3"/>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273171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full page gradient">
  <p:cSld name="Section: full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72"/>
        <p:cNvGrpSpPr/>
        <p:nvPr/>
      </p:nvGrpSpPr>
      <p:grpSpPr>
        <a:xfrm>
          <a:off x="0" y="0"/>
          <a:ext cx="0" cy="0"/>
          <a:chOff x="0" y="0"/>
          <a:chExt cx="0" cy="0"/>
        </a:xfrm>
      </p:grpSpPr>
      <p:sp>
        <p:nvSpPr>
          <p:cNvPr id="73" name="Google Shape;73;p22"/>
          <p:cNvSpPr txBox="1">
            <a:spLocks noGrp="1"/>
          </p:cNvSpPr>
          <p:nvPr>
            <p:ph type="subTitle" idx="1"/>
          </p:nvPr>
        </p:nvSpPr>
        <p:spPr>
          <a:xfrm>
            <a:off x="324000" y="2017985"/>
            <a:ext cx="8495999"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74" name="Google Shape;74;p22"/>
          <p:cNvSpPr txBox="1">
            <a:spLocks noGrp="1"/>
          </p:cNvSpPr>
          <p:nvPr>
            <p:ph type="title"/>
          </p:nvPr>
        </p:nvSpPr>
        <p:spPr>
          <a:xfrm>
            <a:off x="324000" y="519112"/>
            <a:ext cx="8495999"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5" name="Google Shape;75;p22"/>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25423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alf page gradient">
  <p:cSld name="Section: half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77"/>
        <p:cNvGrpSpPr/>
        <p:nvPr/>
      </p:nvGrpSpPr>
      <p:grpSpPr>
        <a:xfrm>
          <a:off x="0" y="0"/>
          <a:ext cx="0" cy="0"/>
          <a:chOff x="0" y="0"/>
          <a:chExt cx="0" cy="0"/>
        </a:xfrm>
      </p:grpSpPr>
      <p:sp>
        <p:nvSpPr>
          <p:cNvPr id="78" name="Google Shape;78;p23"/>
          <p:cNvSpPr txBox="1">
            <a:spLocks noGrp="1"/>
          </p:cNvSpPr>
          <p:nvPr>
            <p:ph type="subTitle" idx="1"/>
          </p:nvPr>
        </p:nvSpPr>
        <p:spPr>
          <a:xfrm>
            <a:off x="324001" y="2758969"/>
            <a:ext cx="4644723"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79" name="Google Shape;79;p23"/>
          <p:cNvSpPr txBox="1">
            <a:spLocks noGrp="1"/>
          </p:cNvSpPr>
          <p:nvPr>
            <p:ph type="title"/>
          </p:nvPr>
        </p:nvSpPr>
        <p:spPr>
          <a:xfrm>
            <a:off x="324001" y="1260096"/>
            <a:ext cx="4644723"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23"/>
          <p:cNvSpPr>
            <a:spLocks noGrp="1"/>
          </p:cNvSpPr>
          <p:nvPr>
            <p:ph type="pic" idx="2"/>
          </p:nvPr>
        </p:nvSpPr>
        <p:spPr>
          <a:xfrm>
            <a:off x="5292726" y="0"/>
            <a:ext cx="3851275" cy="5148000"/>
          </a:xfrm>
          <a:prstGeom prst="rect">
            <a:avLst/>
          </a:prstGeom>
          <a:solidFill>
            <a:srgbClr val="CCCCCC"/>
          </a:solidFill>
          <a:ln>
            <a:noFill/>
          </a:ln>
        </p:spPr>
      </p:sp>
      <p:sp>
        <p:nvSpPr>
          <p:cNvPr id="81" name="Google Shape;81;p23"/>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658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half page gradient, full page picture">
  <p:cSld name="Title: half page gradient, full page picture">
    <p:bg>
      <p:bgPr>
        <a:gradFill>
          <a:gsLst>
            <a:gs pos="0">
              <a:schemeClr val="accent3"/>
            </a:gs>
            <a:gs pos="40000">
              <a:schemeClr val="accent3"/>
            </a:gs>
            <a:gs pos="80000">
              <a:srgbClr val="FFEFB5"/>
            </a:gs>
            <a:gs pos="100000">
              <a:srgbClr val="FFEFB5"/>
            </a:gs>
          </a:gsLst>
          <a:lin ang="16200000" scaled="0"/>
        </a:gradFill>
        <a:effectLst/>
      </p:bgPr>
    </p:bg>
    <p:spTree>
      <p:nvGrpSpPr>
        <p:cNvPr id="1" name="Shape 44"/>
        <p:cNvGrpSpPr/>
        <p:nvPr/>
      </p:nvGrpSpPr>
      <p:grpSpPr>
        <a:xfrm>
          <a:off x="0" y="0"/>
          <a:ext cx="0" cy="0"/>
          <a:chOff x="0" y="0"/>
          <a:chExt cx="0" cy="0"/>
        </a:xfrm>
      </p:grpSpPr>
      <p:sp>
        <p:nvSpPr>
          <p:cNvPr id="45" name="Google Shape;45;p19"/>
          <p:cNvSpPr>
            <a:spLocks noGrp="1"/>
          </p:cNvSpPr>
          <p:nvPr>
            <p:ph type="pic" idx="2"/>
          </p:nvPr>
        </p:nvSpPr>
        <p:spPr>
          <a:xfrm>
            <a:off x="0" y="0"/>
            <a:ext cx="9144000" cy="5148000"/>
          </a:xfrm>
          <a:prstGeom prst="rect">
            <a:avLst/>
          </a:prstGeom>
          <a:solidFill>
            <a:srgbClr val="CCCCCC"/>
          </a:solidFill>
          <a:ln>
            <a:noFill/>
          </a:ln>
        </p:spPr>
      </p:sp>
      <p:sp>
        <p:nvSpPr>
          <p:cNvPr id="46" name="Google Shape;46;p19"/>
          <p:cNvSpPr txBox="1">
            <a:spLocks noGrp="1"/>
          </p:cNvSpPr>
          <p:nvPr>
            <p:ph type="body" idx="1"/>
          </p:nvPr>
        </p:nvSpPr>
        <p:spPr>
          <a:xfrm>
            <a:off x="160019" y="519114"/>
            <a:ext cx="4802400" cy="4467600"/>
          </a:xfrm>
          <a:prstGeom prst="rect">
            <a:avLst/>
          </a:prstGeom>
          <a:gradFill>
            <a:gsLst>
              <a:gs pos="0">
                <a:schemeClr val="accent3"/>
              </a:gs>
              <a:gs pos="50000">
                <a:schemeClr val="accent3"/>
              </a:gs>
              <a:gs pos="100000">
                <a:srgbClr val="FFCC00">
                  <a:alpha val="0"/>
                </a:srgbClr>
              </a:gs>
            </a:gsLst>
            <a:lin ang="16200000" scaled="0"/>
          </a:gradFill>
          <a:ln>
            <a:noFill/>
          </a:ln>
        </p:spPr>
        <p:txBody>
          <a:bodyPr spcFirstLastPara="1" wrap="square" lIns="91425" tIns="45700" rIns="91425" bIns="45700" anchor="b"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latin typeface="Arial"/>
                <a:ea typeface="Arial"/>
                <a:cs typeface="Arial"/>
                <a:sym typeface="Arial"/>
              </a:defRPr>
            </a:lvl1pPr>
            <a:lvl2pPr marL="914400" lvl="1"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2pPr>
            <a:lvl3pPr marL="1371600" lvl="2"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3pPr>
            <a:lvl4pPr marL="1828800" lvl="3"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4pPr>
            <a:lvl5pPr marL="2286000" lvl="4" indent="-228600" algn="l">
              <a:lnSpc>
                <a:spcPct val="110000"/>
              </a:lnSpc>
              <a:spcBef>
                <a:spcPts val="500"/>
              </a:spcBef>
              <a:spcAft>
                <a:spcPts val="0"/>
              </a:spcAft>
              <a:buClr>
                <a:schemeClr val="lt1"/>
              </a:buClr>
              <a:buSzPts val="1350"/>
              <a:buNone/>
              <a:defRPr sz="1350">
                <a:solidFill>
                  <a:schemeClr val="lt1"/>
                </a:solidFill>
                <a:latin typeface="Arial"/>
                <a:ea typeface="Arial"/>
                <a:cs typeface="Arial"/>
                <a:sym typeface="Arial"/>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19"/>
          <p:cNvSpPr txBox="1">
            <a:spLocks noGrp="1"/>
          </p:cNvSpPr>
          <p:nvPr>
            <p:ph type="subTitle" idx="3"/>
          </p:nvPr>
        </p:nvSpPr>
        <p:spPr>
          <a:xfrm>
            <a:off x="324000" y="2758969"/>
            <a:ext cx="4657246"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cap="none">
                <a:solidFill>
                  <a:schemeClr val="accent4"/>
                </a:solidFill>
                <a:latin typeface="Arial"/>
                <a:ea typeface="Arial"/>
                <a:cs typeface="Arial"/>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8" name="Google Shape;48;p19"/>
          <p:cNvSpPr txBox="1">
            <a:spLocks noGrp="1"/>
          </p:cNvSpPr>
          <p:nvPr>
            <p:ph type="title"/>
          </p:nvPr>
        </p:nvSpPr>
        <p:spPr>
          <a:xfrm>
            <a:off x="324001" y="1144018"/>
            <a:ext cx="4657245" cy="161495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4"/>
          </p:nvPr>
        </p:nvSpPr>
        <p:spPr>
          <a:xfrm>
            <a:off x="323999" y="3339331"/>
            <a:ext cx="4657246"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solidFill>
                  <a:schemeClr val="dk1"/>
                </a:solidFill>
                <a:latin typeface="Arial"/>
                <a:ea typeface="Arial"/>
                <a:cs typeface="Arial"/>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19"/>
          <p:cNvSpPr txBox="1">
            <a:spLocks noGrp="1"/>
          </p:cNvSpPr>
          <p:nvPr>
            <p:ph type="body" idx="5"/>
          </p:nvPr>
        </p:nvSpPr>
        <p:spPr>
          <a:xfrm>
            <a:off x="323999" y="3802505"/>
            <a:ext cx="4657246"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4"/>
              </a:buClr>
              <a:buSzPts val="1200"/>
              <a:buNone/>
              <a:defRPr b="1">
                <a:solidFill>
                  <a:schemeClr val="accent4"/>
                </a:solidFill>
                <a:latin typeface="Arial"/>
                <a:ea typeface="Arial"/>
                <a:cs typeface="Arial"/>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19"/>
          <p:cNvSpPr txBox="1">
            <a:spLocks noGrp="1"/>
          </p:cNvSpPr>
          <p:nvPr>
            <p:ph type="body" idx="6"/>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1" i="0" u="none" strike="noStrike" cap="none">
                <a:solidFill>
                  <a:schemeClr val="accent1"/>
                </a:solidFil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19"/>
          <p:cNvSpPr txBox="1">
            <a:spLocks noGrp="1"/>
          </p:cNvSpPr>
          <p:nvPr>
            <p:ph type="body" idx="7"/>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title only">
  <p:cSld name="Content: title only">
    <p:spTree>
      <p:nvGrpSpPr>
        <p:cNvPr id="1" name="Shape 83"/>
        <p:cNvGrpSpPr/>
        <p:nvPr/>
      </p:nvGrpSpPr>
      <p:grpSpPr>
        <a:xfrm>
          <a:off x="0" y="0"/>
          <a:ext cx="0" cy="0"/>
          <a:chOff x="0" y="0"/>
          <a:chExt cx="0" cy="0"/>
        </a:xfrm>
      </p:grpSpPr>
      <p:sp>
        <p:nvSpPr>
          <p:cNvPr id="84" name="Google Shape;84;p24"/>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5" name="Google Shape;85;p24"/>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84403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2 columns">
  <p:cSld name="Content: 2 columns">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9" name="Google Shape;89;p25"/>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5"/>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1" name="Google Shape;91;p25"/>
          <p:cNvSpPr txBox="1">
            <a:spLocks noGrp="1"/>
          </p:cNvSpPr>
          <p:nvPr>
            <p:ph type="body" idx="1"/>
          </p:nvPr>
        </p:nvSpPr>
        <p:spPr>
          <a:xfrm>
            <a:off x="324001" y="1150938"/>
            <a:ext cx="4165450"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92" name="Google Shape;92;p25"/>
          <p:cNvSpPr txBox="1">
            <a:spLocks noGrp="1"/>
          </p:cNvSpPr>
          <p:nvPr>
            <p:ph type="body" idx="2"/>
          </p:nvPr>
        </p:nvSpPr>
        <p:spPr>
          <a:xfrm>
            <a:off x="4654549" y="1150938"/>
            <a:ext cx="4165450"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852619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1 column, 1 picture">
  <p:cSld name="Content: 1 column, 1 picture">
    <p:spTree>
      <p:nvGrpSpPr>
        <p:cNvPr id="1" name="Shape 93"/>
        <p:cNvGrpSpPr/>
        <p:nvPr/>
      </p:nvGrpSpPr>
      <p:grpSpPr>
        <a:xfrm>
          <a:off x="0" y="0"/>
          <a:ext cx="0" cy="0"/>
          <a:chOff x="0" y="0"/>
          <a:chExt cx="0" cy="0"/>
        </a:xfrm>
      </p:grpSpPr>
      <p:sp>
        <p:nvSpPr>
          <p:cNvPr id="94" name="Google Shape;94;p26"/>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6" name="Google Shape;96;p26"/>
          <p:cNvSpPr txBox="1">
            <a:spLocks noGrp="1"/>
          </p:cNvSpPr>
          <p:nvPr>
            <p:ph type="body" idx="1"/>
          </p:nvPr>
        </p:nvSpPr>
        <p:spPr>
          <a:xfrm>
            <a:off x="324001" y="1150938"/>
            <a:ext cx="4165450"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97" name="Google Shape;97;p26"/>
          <p:cNvSpPr>
            <a:spLocks noGrp="1"/>
          </p:cNvSpPr>
          <p:nvPr>
            <p:ph type="pic" idx="2"/>
          </p:nvPr>
        </p:nvSpPr>
        <p:spPr>
          <a:xfrm>
            <a:off x="4654549" y="1150938"/>
            <a:ext cx="4165450" cy="3530600"/>
          </a:xfrm>
          <a:prstGeom prst="rect">
            <a:avLst/>
          </a:prstGeom>
          <a:solidFill>
            <a:srgbClr val="CCCCCC"/>
          </a:solidFill>
          <a:ln>
            <a:noFill/>
          </a:ln>
        </p:spPr>
      </p:sp>
      <p:sp>
        <p:nvSpPr>
          <p:cNvPr id="98" name="Google Shape;98;p26"/>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5905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1 column, 1 picture half side">
  <p:cSld name="Content: 1 column, 1 picture half side">
    <p:spTree>
      <p:nvGrpSpPr>
        <p:cNvPr id="1" name="Shape 99"/>
        <p:cNvGrpSpPr/>
        <p:nvPr/>
      </p:nvGrpSpPr>
      <p:grpSpPr>
        <a:xfrm>
          <a:off x="0" y="0"/>
          <a:ext cx="0" cy="0"/>
          <a:chOff x="0" y="0"/>
          <a:chExt cx="0" cy="0"/>
        </a:xfrm>
      </p:grpSpPr>
      <p:sp>
        <p:nvSpPr>
          <p:cNvPr id="100" name="Google Shape;100;p27"/>
          <p:cNvSpPr>
            <a:spLocks noGrp="1"/>
          </p:cNvSpPr>
          <p:nvPr>
            <p:ph type="pic" idx="2"/>
          </p:nvPr>
        </p:nvSpPr>
        <p:spPr>
          <a:xfrm>
            <a:off x="5292726" y="0"/>
            <a:ext cx="3851274" cy="5143500"/>
          </a:xfrm>
          <a:prstGeom prst="rect">
            <a:avLst/>
          </a:prstGeom>
          <a:solidFill>
            <a:srgbClr val="CCCCCC"/>
          </a:solidFill>
          <a:ln>
            <a:noFill/>
          </a:ln>
        </p:spPr>
      </p:sp>
      <p:sp>
        <p:nvSpPr>
          <p:cNvPr id="101" name="Google Shape;101;p27"/>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7"/>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3" name="Google Shape;103;p27"/>
          <p:cNvSpPr txBox="1">
            <a:spLocks noGrp="1"/>
          </p:cNvSpPr>
          <p:nvPr>
            <p:ph type="body" idx="1"/>
          </p:nvPr>
        </p:nvSpPr>
        <p:spPr>
          <a:xfrm>
            <a:off x="324001" y="1150938"/>
            <a:ext cx="4644724"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04" name="Google Shape;104;p27"/>
          <p:cNvSpPr txBox="1">
            <a:spLocks noGrp="1"/>
          </p:cNvSpPr>
          <p:nvPr>
            <p:ph type="title"/>
          </p:nvPr>
        </p:nvSpPr>
        <p:spPr>
          <a:xfrm>
            <a:off x="324000" y="385163"/>
            <a:ext cx="4644725"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746071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1 column, 1 column half side grey">
  <p:cSld name="Content: 1 column, 1 column half side grey">
    <p:spTree>
      <p:nvGrpSpPr>
        <p:cNvPr id="1" name="Shape 105"/>
        <p:cNvGrpSpPr/>
        <p:nvPr/>
      </p:nvGrpSpPr>
      <p:grpSpPr>
        <a:xfrm>
          <a:off x="0" y="0"/>
          <a:ext cx="0" cy="0"/>
          <a:chOff x="0" y="0"/>
          <a:chExt cx="0" cy="0"/>
        </a:xfrm>
      </p:grpSpPr>
      <p:sp>
        <p:nvSpPr>
          <p:cNvPr id="106" name="Google Shape;106;p28"/>
          <p:cNvSpPr txBox="1">
            <a:spLocks noGrp="1"/>
          </p:cNvSpPr>
          <p:nvPr>
            <p:ph type="body" idx="1"/>
          </p:nvPr>
        </p:nvSpPr>
        <p:spPr>
          <a:xfrm>
            <a:off x="5292726" y="0"/>
            <a:ext cx="3851274" cy="5143500"/>
          </a:xfrm>
          <a:prstGeom prst="rect">
            <a:avLst/>
          </a:prstGeom>
          <a:solidFill>
            <a:srgbClr val="CCCCCC"/>
          </a:solidFill>
          <a:ln>
            <a:noFill/>
          </a:ln>
        </p:spPr>
        <p:txBody>
          <a:bodyPr spcFirstLastPara="1" wrap="square" lIns="324000" tIns="1152000" rIns="324000" bIns="43200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07" name="Google Shape;107;p28"/>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9" name="Google Shape;109;p28"/>
          <p:cNvSpPr txBox="1">
            <a:spLocks noGrp="1"/>
          </p:cNvSpPr>
          <p:nvPr>
            <p:ph type="body" idx="2"/>
          </p:nvPr>
        </p:nvSpPr>
        <p:spPr>
          <a:xfrm>
            <a:off x="324001" y="1150938"/>
            <a:ext cx="4644724"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10" name="Google Shape;110;p28"/>
          <p:cNvSpPr txBox="1">
            <a:spLocks noGrp="1"/>
          </p:cNvSpPr>
          <p:nvPr>
            <p:ph type="title"/>
          </p:nvPr>
        </p:nvSpPr>
        <p:spPr>
          <a:xfrm>
            <a:off x="324000" y="385163"/>
            <a:ext cx="4644725"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036746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1 column, 1 column half side gradient">
  <p:cSld name="Content: 1 column, 1 column half side gradient">
    <p:spTree>
      <p:nvGrpSpPr>
        <p:cNvPr id="1" name="Shape 111"/>
        <p:cNvGrpSpPr/>
        <p:nvPr/>
      </p:nvGrpSpPr>
      <p:grpSpPr>
        <a:xfrm>
          <a:off x="0" y="0"/>
          <a:ext cx="0" cy="0"/>
          <a:chOff x="0" y="0"/>
          <a:chExt cx="0" cy="0"/>
        </a:xfrm>
      </p:grpSpPr>
      <p:sp>
        <p:nvSpPr>
          <p:cNvPr id="112" name="Google Shape;112;p29"/>
          <p:cNvSpPr txBox="1">
            <a:spLocks noGrp="1"/>
          </p:cNvSpPr>
          <p:nvPr>
            <p:ph type="body" idx="1"/>
          </p:nvPr>
        </p:nvSpPr>
        <p:spPr>
          <a:xfrm>
            <a:off x="5292726" y="0"/>
            <a:ext cx="3851274" cy="5143500"/>
          </a:xfrm>
          <a:prstGeom prst="rect">
            <a:avLst/>
          </a:prstGeom>
          <a:gradFill>
            <a:gsLst>
              <a:gs pos="0">
                <a:schemeClr val="accent3"/>
              </a:gs>
              <a:gs pos="30000">
                <a:schemeClr val="accent3"/>
              </a:gs>
              <a:gs pos="79000">
                <a:srgbClr val="FFDE59"/>
              </a:gs>
              <a:gs pos="100000">
                <a:srgbClr val="FFF0B2"/>
              </a:gs>
            </a:gsLst>
            <a:lin ang="16200000" scaled="0"/>
          </a:gradFill>
          <a:ln>
            <a:noFill/>
          </a:ln>
        </p:spPr>
        <p:txBody>
          <a:bodyPr spcFirstLastPara="1" wrap="square" lIns="324000" tIns="1152000" rIns="324000" bIns="43200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13" name="Google Shape;113;p29"/>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9"/>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29"/>
          <p:cNvSpPr txBox="1">
            <a:spLocks noGrp="1"/>
          </p:cNvSpPr>
          <p:nvPr>
            <p:ph type="body" idx="2"/>
          </p:nvPr>
        </p:nvSpPr>
        <p:spPr>
          <a:xfrm>
            <a:off x="324001" y="1150938"/>
            <a:ext cx="4644724"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16" name="Google Shape;116;p29"/>
          <p:cNvSpPr txBox="1">
            <a:spLocks noGrp="1"/>
          </p:cNvSpPr>
          <p:nvPr>
            <p:ph type="title"/>
          </p:nvPr>
        </p:nvSpPr>
        <p:spPr>
          <a:xfrm>
            <a:off x="324000" y="385163"/>
            <a:ext cx="4644725"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43206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empty white background">
  <p:cSld name="Content: empty white background">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9" name="Google Shape;119;p30"/>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1" name="Google Shape;121;p30"/>
          <p:cNvSpPr>
            <a:spLocks noGrp="1"/>
          </p:cNvSpPr>
          <p:nvPr>
            <p:ph type="pic" idx="2"/>
          </p:nvPr>
        </p:nvSpPr>
        <p:spPr>
          <a:xfrm>
            <a:off x="324001" y="1150938"/>
            <a:ext cx="4165450" cy="3530600"/>
          </a:xfrm>
          <a:prstGeom prst="rect">
            <a:avLst/>
          </a:prstGeom>
          <a:solidFill>
            <a:srgbClr val="CCCCCC"/>
          </a:solidFill>
          <a:ln>
            <a:noFill/>
          </a:ln>
        </p:spPr>
      </p:sp>
      <p:sp>
        <p:nvSpPr>
          <p:cNvPr id="122" name="Google Shape;122;p30"/>
          <p:cNvSpPr>
            <a:spLocks noGrp="1"/>
          </p:cNvSpPr>
          <p:nvPr>
            <p:ph type="pic" idx="3"/>
          </p:nvPr>
        </p:nvSpPr>
        <p:spPr>
          <a:xfrm>
            <a:off x="4654548" y="1150938"/>
            <a:ext cx="4165450" cy="3530600"/>
          </a:xfrm>
          <a:prstGeom prst="rect">
            <a:avLst/>
          </a:prstGeom>
          <a:solidFill>
            <a:srgbClr val="CCCCCC"/>
          </a:solidFill>
          <a:ln>
            <a:noFill/>
          </a:ln>
        </p:spPr>
      </p:sp>
    </p:spTree>
    <p:extLst>
      <p:ext uri="{BB962C8B-B14F-4D97-AF65-F5344CB8AC3E}">
        <p14:creationId xmlns:p14="http://schemas.microsoft.com/office/powerpoint/2010/main" val="4158582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light image full screen">
  <p:cSld name="Content: light image full screen">
    <p:spTree>
      <p:nvGrpSpPr>
        <p:cNvPr id="1" name="Shape 123"/>
        <p:cNvGrpSpPr/>
        <p:nvPr/>
      </p:nvGrpSpPr>
      <p:grpSpPr>
        <a:xfrm>
          <a:off x="0" y="0"/>
          <a:ext cx="0" cy="0"/>
          <a:chOff x="0" y="0"/>
          <a:chExt cx="0" cy="0"/>
        </a:xfrm>
      </p:grpSpPr>
      <p:sp>
        <p:nvSpPr>
          <p:cNvPr id="124" name="Google Shape;124;p31"/>
          <p:cNvSpPr>
            <a:spLocks noGrp="1"/>
          </p:cNvSpPr>
          <p:nvPr>
            <p:ph type="pic" idx="2"/>
          </p:nvPr>
        </p:nvSpPr>
        <p:spPr>
          <a:xfrm>
            <a:off x="0" y="0"/>
            <a:ext cx="9144000" cy="5143500"/>
          </a:xfrm>
          <a:prstGeom prst="rect">
            <a:avLst/>
          </a:prstGeom>
          <a:solidFill>
            <a:srgbClr val="CCCCCC"/>
          </a:solidFill>
          <a:ln>
            <a:noFill/>
          </a:ln>
        </p:spPr>
      </p:sp>
      <p:sp>
        <p:nvSpPr>
          <p:cNvPr id="125" name="Google Shape;125;p31"/>
          <p:cNvSpPr txBox="1">
            <a:spLocks noGrp="1"/>
          </p:cNvSpPr>
          <p:nvPr>
            <p:ph type="body" idx="1"/>
          </p:nvPr>
        </p:nvSpPr>
        <p:spPr>
          <a:xfrm>
            <a:off x="324000" y="1150938"/>
            <a:ext cx="8495999" cy="352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b="0" i="0">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26" name="Google Shape;126;p31"/>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7" name="Google Shape;127;p31"/>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1"/>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9" name="Google Shape;129;p31"/>
          <p:cNvSpPr txBox="1">
            <a:spLocks noGrp="1"/>
          </p:cNvSpPr>
          <p:nvPr>
            <p:ph type="body" idx="3"/>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0" i="0" u="none" strike="noStrike" cap="none">
                <a:solidFill>
                  <a:schemeClr val="accent1"/>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3278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dark image full screen">
  <p:cSld name="Content: dark image full screen">
    <p:spTree>
      <p:nvGrpSpPr>
        <p:cNvPr id="1" name="Shape 130"/>
        <p:cNvGrpSpPr/>
        <p:nvPr/>
      </p:nvGrpSpPr>
      <p:grpSpPr>
        <a:xfrm>
          <a:off x="0" y="0"/>
          <a:ext cx="0" cy="0"/>
          <a:chOff x="0" y="0"/>
          <a:chExt cx="0" cy="0"/>
        </a:xfrm>
      </p:grpSpPr>
      <p:sp>
        <p:nvSpPr>
          <p:cNvPr id="131" name="Google Shape;131;p32"/>
          <p:cNvSpPr>
            <a:spLocks noGrp="1"/>
          </p:cNvSpPr>
          <p:nvPr>
            <p:ph type="pic" idx="2"/>
          </p:nvPr>
        </p:nvSpPr>
        <p:spPr>
          <a:xfrm>
            <a:off x="0" y="0"/>
            <a:ext cx="9144000" cy="5143500"/>
          </a:xfrm>
          <a:prstGeom prst="rect">
            <a:avLst/>
          </a:prstGeom>
          <a:solidFill>
            <a:srgbClr val="333333"/>
          </a:solidFill>
          <a:ln>
            <a:noFill/>
          </a:ln>
        </p:spPr>
      </p:sp>
      <p:sp>
        <p:nvSpPr>
          <p:cNvPr id="132" name="Google Shape;132;p32"/>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0" i="0">
                <a:solidFill>
                  <a:schemeClr val="lt1"/>
                </a:solidFill>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3" name="Google Shape;133;p32"/>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2"/>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u="none" strike="noStrike" cap="none">
                <a:solidFill>
                  <a:schemeClr val="lt1"/>
                </a:solidFill>
                <a:latin typeface="Delivery" panose="020F0503020204020204" pitchFamily="34" charset="0"/>
                <a:ea typeface="Delivery" panose="020F0503020204020204" pitchFamily="34" charset="0"/>
                <a:cs typeface="Delivery" panose="020F0503020204020204" pitchFamily="34" charset="0"/>
                <a:sym typeface="Arial"/>
              </a:defRPr>
            </a:lvl1pPr>
            <a:lvl2pPr marL="0" lvl="1" indent="0" algn="r">
              <a:spcBef>
                <a:spcPts val="0"/>
              </a:spcBef>
              <a:buNone/>
              <a:defRPr sz="900" b="0" i="0" u="none" strike="noStrike" cap="none">
                <a:solidFill>
                  <a:schemeClr val="lt1"/>
                </a:solidFill>
                <a:latin typeface="Arial"/>
                <a:ea typeface="Arial"/>
                <a:cs typeface="Arial"/>
                <a:sym typeface="Arial"/>
              </a:defRPr>
            </a:lvl2pPr>
            <a:lvl3pPr marL="0" lvl="2" indent="0" algn="r">
              <a:spcBef>
                <a:spcPts val="0"/>
              </a:spcBef>
              <a:buNone/>
              <a:defRPr sz="900" b="0" i="0" u="none" strike="noStrike" cap="none">
                <a:solidFill>
                  <a:schemeClr val="lt1"/>
                </a:solidFill>
                <a:latin typeface="Arial"/>
                <a:ea typeface="Arial"/>
                <a:cs typeface="Arial"/>
                <a:sym typeface="Arial"/>
              </a:defRPr>
            </a:lvl3pPr>
            <a:lvl4pPr marL="0" lvl="3" indent="0" algn="r">
              <a:spcBef>
                <a:spcPts val="0"/>
              </a:spcBef>
              <a:buNone/>
              <a:defRPr sz="900" b="0" i="0" u="none" strike="noStrike" cap="none">
                <a:solidFill>
                  <a:schemeClr val="lt1"/>
                </a:solidFill>
                <a:latin typeface="Arial"/>
                <a:ea typeface="Arial"/>
                <a:cs typeface="Arial"/>
                <a:sym typeface="Arial"/>
              </a:defRPr>
            </a:lvl4pPr>
            <a:lvl5pPr marL="0" lvl="4" indent="0" algn="r">
              <a:spcBef>
                <a:spcPts val="0"/>
              </a:spcBef>
              <a:buNone/>
              <a:defRPr sz="900" b="0" i="0" u="none" strike="noStrike" cap="none">
                <a:solidFill>
                  <a:schemeClr val="lt1"/>
                </a:solidFill>
                <a:latin typeface="Arial"/>
                <a:ea typeface="Arial"/>
                <a:cs typeface="Arial"/>
                <a:sym typeface="Arial"/>
              </a:defRPr>
            </a:lvl5pPr>
            <a:lvl6pPr marL="0" lvl="5" indent="0" algn="r">
              <a:spcBef>
                <a:spcPts val="0"/>
              </a:spcBef>
              <a:buNone/>
              <a:defRPr sz="900" b="0" i="0" u="none" strike="noStrike" cap="none">
                <a:solidFill>
                  <a:schemeClr val="lt1"/>
                </a:solidFill>
                <a:latin typeface="Arial"/>
                <a:ea typeface="Arial"/>
                <a:cs typeface="Arial"/>
                <a:sym typeface="Arial"/>
              </a:defRPr>
            </a:lvl6pPr>
            <a:lvl7pPr marL="0" lvl="6" indent="0" algn="r">
              <a:spcBef>
                <a:spcPts val="0"/>
              </a:spcBef>
              <a:buNone/>
              <a:defRPr sz="900" b="0" i="0" u="none" strike="noStrike" cap="none">
                <a:solidFill>
                  <a:schemeClr val="lt1"/>
                </a:solidFill>
                <a:latin typeface="Arial"/>
                <a:ea typeface="Arial"/>
                <a:cs typeface="Arial"/>
                <a:sym typeface="Arial"/>
              </a:defRPr>
            </a:lvl7pPr>
            <a:lvl8pPr marL="0" lvl="7" indent="0" algn="r">
              <a:spcBef>
                <a:spcPts val="0"/>
              </a:spcBef>
              <a:buNone/>
              <a:defRPr sz="900" b="0" i="0" u="none" strike="noStrike" cap="none">
                <a:solidFill>
                  <a:schemeClr val="lt1"/>
                </a:solidFill>
                <a:latin typeface="Arial"/>
                <a:ea typeface="Arial"/>
                <a:cs typeface="Arial"/>
                <a:sym typeface="Arial"/>
              </a:defRPr>
            </a:lvl8pPr>
            <a:lvl9pPr marL="0" lvl="8" indent="0" algn="r">
              <a:spcBef>
                <a:spcPts val="0"/>
              </a:spcBef>
              <a:buNone/>
              <a:defRPr sz="9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dirty="0"/>
          </a:p>
        </p:txBody>
      </p:sp>
      <p:sp>
        <p:nvSpPr>
          <p:cNvPr id="135" name="Google Shape;135;p32"/>
          <p:cNvSpPr txBox="1">
            <a:spLocks noGrp="1"/>
          </p:cNvSpPr>
          <p:nvPr>
            <p:ph type="body" idx="1"/>
          </p:nvPr>
        </p:nvSpPr>
        <p:spPr>
          <a:xfrm>
            <a:off x="324000" y="1150938"/>
            <a:ext cx="8495999" cy="352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b="0" i="0">
                <a:solidFill>
                  <a:schemeClr val="lt1"/>
                </a:solidFill>
                <a:latin typeface="Delivery" panose="020F0503020204020204" pitchFamily="34" charset="0"/>
                <a:ea typeface="Delivery" panose="020F0503020204020204" pitchFamily="34" charset="0"/>
                <a:cs typeface="Delivery" panose="020F0503020204020204" pitchFamily="34" charset="0"/>
              </a:defRPr>
            </a:lvl1pPr>
            <a:lvl2pPr marL="914400" lvl="1" indent="-304800" algn="l">
              <a:lnSpc>
                <a:spcPct val="110000"/>
              </a:lnSpc>
              <a:spcBef>
                <a:spcPts val="500"/>
              </a:spcBef>
              <a:spcAft>
                <a:spcPts val="0"/>
              </a:spcAft>
              <a:buClr>
                <a:schemeClr val="lt1"/>
              </a:buClr>
              <a:buSzPts val="1200"/>
              <a:buChar char="•"/>
              <a:defRPr>
                <a:solidFill>
                  <a:schemeClr val="lt1"/>
                </a:solidFill>
              </a:defRPr>
            </a:lvl2pPr>
            <a:lvl3pPr marL="1371600" lvl="2" indent="-304800" algn="l">
              <a:lnSpc>
                <a:spcPct val="110000"/>
              </a:lnSpc>
              <a:spcBef>
                <a:spcPts val="500"/>
              </a:spcBef>
              <a:spcAft>
                <a:spcPts val="0"/>
              </a:spcAft>
              <a:buClr>
                <a:schemeClr val="lt1"/>
              </a:buClr>
              <a:buSzPts val="1200"/>
              <a:buChar char="−"/>
              <a:defRPr>
                <a:solidFill>
                  <a:schemeClr val="lt1"/>
                </a:solidFill>
              </a:defRPr>
            </a:lvl3pPr>
            <a:lvl4pPr marL="1828800" lvl="3" indent="-304800" algn="l">
              <a:lnSpc>
                <a:spcPct val="110000"/>
              </a:lnSpc>
              <a:spcBef>
                <a:spcPts val="500"/>
              </a:spcBef>
              <a:spcAft>
                <a:spcPts val="0"/>
              </a:spcAft>
              <a:buClr>
                <a:schemeClr val="lt1"/>
              </a:buClr>
              <a:buSzPts val="1200"/>
              <a:buChar char="−"/>
              <a:defRPr>
                <a:solidFill>
                  <a:schemeClr val="lt1"/>
                </a:solidFill>
              </a:defRPr>
            </a:lvl4pPr>
            <a:lvl5pPr marL="2286000" lvl="4" indent="-228600" algn="l">
              <a:lnSpc>
                <a:spcPct val="110000"/>
              </a:lnSpc>
              <a:spcBef>
                <a:spcPts val="500"/>
              </a:spcBef>
              <a:spcAft>
                <a:spcPts val="0"/>
              </a:spcAft>
              <a:buClr>
                <a:schemeClr val="lt1"/>
              </a:buClr>
              <a:buSzPts val="1500"/>
              <a:buNone/>
              <a:defRPr>
                <a:solidFill>
                  <a:schemeClr val="lt1"/>
                </a:solidFill>
              </a:defRPr>
            </a:lvl5pPr>
            <a:lvl6pPr marL="2743200" marR="0" lvl="5" indent="-228600" algn="l">
              <a:lnSpc>
                <a:spcPct val="110000"/>
              </a:lnSpc>
              <a:spcBef>
                <a:spcPts val="500"/>
              </a:spcBef>
              <a:spcAft>
                <a:spcPts val="0"/>
              </a:spcAft>
              <a:buClr>
                <a:schemeClr val="lt1"/>
              </a:buClr>
              <a:buSzPts val="1200"/>
              <a:buFont typeface="Arial"/>
              <a:buNone/>
              <a:defRPr sz="1200">
                <a:solidFill>
                  <a:schemeClr val="lt1"/>
                </a:solidFill>
              </a:defRPr>
            </a:lvl6pPr>
            <a:lvl7pPr marL="3200400" lvl="6" indent="-304800" algn="l">
              <a:lnSpc>
                <a:spcPct val="110000"/>
              </a:lnSpc>
              <a:spcBef>
                <a:spcPts val="500"/>
              </a:spcBef>
              <a:spcAft>
                <a:spcPts val="0"/>
              </a:spcAft>
              <a:buClr>
                <a:schemeClr val="lt1"/>
              </a:buClr>
              <a:buSzPts val="1200"/>
              <a:buAutoNum type="arabicPeriod"/>
              <a:defRPr sz="1200">
                <a:solidFill>
                  <a:schemeClr val="lt1"/>
                </a:solidFill>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36" name="Google Shape;136;p32"/>
          <p:cNvSpPr txBox="1">
            <a:spLocks noGrp="1"/>
          </p:cNvSpPr>
          <p:nvPr>
            <p:ph type="body" idx="3"/>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800"/>
              <a:buNone/>
              <a:defRPr sz="800" b="0" i="0" u="none" strike="noStrike" cap="none">
                <a:solidFill>
                  <a:schemeClr val="lt1"/>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93340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full screen video with title">
  <p:cSld name="Content: full screen video with title">
    <p:bg>
      <p:bgPr>
        <a:solidFill>
          <a:schemeClr val="lt1"/>
        </a:solidFill>
        <a:effectLst/>
      </p:bgPr>
    </p:bg>
    <p:spTree>
      <p:nvGrpSpPr>
        <p:cNvPr id="1" name="Shape 137"/>
        <p:cNvGrpSpPr/>
        <p:nvPr/>
      </p:nvGrpSpPr>
      <p:grpSpPr>
        <a:xfrm>
          <a:off x="0" y="0"/>
          <a:ext cx="0" cy="0"/>
          <a:chOff x="0" y="0"/>
          <a:chExt cx="0" cy="0"/>
        </a:xfrm>
      </p:grpSpPr>
      <p:sp>
        <p:nvSpPr>
          <p:cNvPr id="138" name="Google Shape;138;p33"/>
          <p:cNvSpPr>
            <a:spLocks noGrp="1"/>
          </p:cNvSpPr>
          <p:nvPr>
            <p:ph type="media" idx="2"/>
          </p:nvPr>
        </p:nvSpPr>
        <p:spPr>
          <a:xfrm>
            <a:off x="0" y="0"/>
            <a:ext cx="9144000" cy="5143500"/>
          </a:xfrm>
          <a:prstGeom prst="rect">
            <a:avLst/>
          </a:prstGeom>
          <a:solidFill>
            <a:srgbClr val="CCCCCC"/>
          </a:solidFill>
          <a:ln>
            <a:noFill/>
          </a:ln>
        </p:spPr>
        <p:txBody>
          <a:bodyPr spcFirstLastPara="1" wrap="square" lIns="72000" tIns="72000" rIns="72000" bIns="72000" anchor="t" anchorCtr="0">
            <a:noAutofit/>
          </a:bodyPr>
          <a:lstStyle>
            <a:lvl1pPr marR="0" lvl="0" algn="r" rtl="0">
              <a:lnSpc>
                <a:spcPct val="110000"/>
              </a:lnSpc>
              <a:spcBef>
                <a:spcPts val="0"/>
              </a:spcBef>
              <a:spcAft>
                <a:spcPts val="0"/>
              </a:spcAft>
              <a:buClr>
                <a:schemeClr val="dk1"/>
              </a:buClr>
              <a:buSzPts val="1200"/>
              <a:buFont typeface="Arial"/>
              <a:buNone/>
              <a:defRPr sz="1200" b="0" i="0" u="none" strike="noStrike" cap="none">
                <a:solidFill>
                  <a:schemeClr val="dk1"/>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10000"/>
              </a:lnSpc>
              <a:spcBef>
                <a:spcPts val="500"/>
              </a:spcBef>
              <a:spcAft>
                <a:spcPts val="0"/>
              </a:spcAft>
              <a:buClr>
                <a:schemeClr val="accent4"/>
              </a:buClr>
              <a:buSzPts val="1200"/>
              <a:buFont typeface="Arial"/>
              <a:buChar char="•"/>
              <a:defRPr sz="1200" b="0" i="0" u="none" strike="noStrike" cap="none">
                <a:solidFill>
                  <a:schemeClr val="dk1"/>
                </a:solidFill>
                <a:latin typeface="Arial"/>
                <a:ea typeface="Arial"/>
                <a:cs typeface="Arial"/>
                <a:sym typeface="Arial"/>
              </a:defRPr>
            </a:lvl2pPr>
            <a:lvl3pPr marR="0" lvl="2"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3pPr>
            <a:lvl4pPr marR="0" lvl="3"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4pPr>
            <a:lvl5pPr marR="0" lvl="4" algn="l" rtl="0">
              <a:lnSpc>
                <a:spcPct val="11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11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R="0" lvl="6" algn="l" rtl="0">
              <a:lnSpc>
                <a:spcPct val="110000"/>
              </a:lnSpc>
              <a:spcBef>
                <a:spcPts val="0"/>
              </a:spcBef>
              <a:spcAft>
                <a:spcPts val="0"/>
              </a:spcAft>
              <a:buClr>
                <a:schemeClr val="accent4"/>
              </a:buClr>
              <a:buSzPts val="1200"/>
              <a:buFont typeface="Arial"/>
              <a:buAutoNum type="arabicPeriod"/>
              <a:defRPr sz="12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9" name="Google Shape;139;p33"/>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b="0" i="0">
                <a:latin typeface="Delivery" panose="020F0503020204020204" pitchFamily="34" charset="0"/>
                <a:ea typeface="Delivery" panose="020F0503020204020204" pitchFamily="34" charset="0"/>
                <a:cs typeface="Delivery" panose="020F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0" name="Google Shape;140;p33"/>
          <p:cNvSpPr txBox="1">
            <a:spLocks noGrp="1"/>
          </p:cNvSpPr>
          <p:nvPr>
            <p:ph type="body" idx="1"/>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0" i="0" u="none" strike="noStrike" cap="none">
                <a:solidFill>
                  <a:schemeClr val="accent1"/>
                </a:solidFill>
                <a:latin typeface="Delivery" panose="020F0503020204020204" pitchFamily="34" charset="0"/>
                <a:ea typeface="Delivery" panose="020F0503020204020204" pitchFamily="34" charset="0"/>
                <a:cs typeface="Delivery" panose="020F0503020204020204" pitchFamily="34" charset="0"/>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37439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light picture, gradient bottom">
  <p:cSld name="Title: light picture, gradient bottom">
    <p:spTree>
      <p:nvGrpSpPr>
        <p:cNvPr id="1" name="Shape 53"/>
        <p:cNvGrpSpPr/>
        <p:nvPr/>
      </p:nvGrpSpPr>
      <p:grpSpPr>
        <a:xfrm>
          <a:off x="0" y="0"/>
          <a:ext cx="0" cy="0"/>
          <a:chOff x="0" y="0"/>
          <a:chExt cx="0" cy="0"/>
        </a:xfrm>
      </p:grpSpPr>
      <p:sp>
        <p:nvSpPr>
          <p:cNvPr id="54" name="Google Shape;54;p20"/>
          <p:cNvSpPr>
            <a:spLocks noGrp="1"/>
          </p:cNvSpPr>
          <p:nvPr>
            <p:ph type="pic" idx="2"/>
          </p:nvPr>
        </p:nvSpPr>
        <p:spPr>
          <a:xfrm>
            <a:off x="-1" y="0"/>
            <a:ext cx="9144000" cy="5148000"/>
          </a:xfrm>
          <a:prstGeom prst="rect">
            <a:avLst/>
          </a:prstGeom>
          <a:solidFill>
            <a:srgbClr val="CCCCCC"/>
          </a:solidFill>
          <a:ln>
            <a:noFill/>
          </a:ln>
        </p:spPr>
      </p:sp>
      <p:sp>
        <p:nvSpPr>
          <p:cNvPr id="55" name="Google Shape;55;p20"/>
          <p:cNvSpPr txBox="1">
            <a:spLocks noGrp="1"/>
          </p:cNvSpPr>
          <p:nvPr>
            <p:ph type="body" idx="1"/>
          </p:nvPr>
        </p:nvSpPr>
        <p:spPr>
          <a:xfrm>
            <a:off x="160020" y="4441327"/>
            <a:ext cx="8658000" cy="543577"/>
          </a:xfrm>
          <a:prstGeom prst="rect">
            <a:avLst/>
          </a:prstGeom>
          <a:gradFill>
            <a:gsLst>
              <a:gs pos="0">
                <a:schemeClr val="accent3"/>
              </a:gs>
              <a:gs pos="50000">
                <a:schemeClr val="accent3"/>
              </a:gs>
              <a:gs pos="100000">
                <a:srgbClr val="FFCC00">
                  <a:alpha val="0"/>
                </a:srgbClr>
              </a:gs>
            </a:gsLst>
            <a:lin ang="0" scaled="0"/>
          </a:gradFill>
          <a:ln>
            <a:noFill/>
          </a:ln>
        </p:spPr>
        <p:txBody>
          <a:bodyPr spcFirstLastPara="1" wrap="square" lIns="91425" tIns="45700" rIns="91425" bIns="45700" anchor="b"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latin typeface="Arial"/>
                <a:ea typeface="Arial"/>
                <a:cs typeface="Arial"/>
                <a:sym typeface="Arial"/>
              </a:defRPr>
            </a:lvl1pPr>
            <a:lvl2pPr marL="914400" lvl="1"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2pPr>
            <a:lvl3pPr marL="1371600" lvl="2"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3pPr>
            <a:lvl4pPr marL="1828800" lvl="3"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4pPr>
            <a:lvl5pPr marL="2286000" lvl="4" indent="-228600" algn="l">
              <a:lnSpc>
                <a:spcPct val="110000"/>
              </a:lnSpc>
              <a:spcBef>
                <a:spcPts val="500"/>
              </a:spcBef>
              <a:spcAft>
                <a:spcPts val="0"/>
              </a:spcAft>
              <a:buClr>
                <a:schemeClr val="lt1"/>
              </a:buClr>
              <a:buSzPts val="1350"/>
              <a:buNone/>
              <a:defRPr sz="1350">
                <a:solidFill>
                  <a:schemeClr val="lt1"/>
                </a:solidFill>
                <a:latin typeface="Arial"/>
                <a:ea typeface="Arial"/>
                <a:cs typeface="Arial"/>
                <a:sym typeface="Arial"/>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20"/>
          <p:cNvSpPr txBox="1">
            <a:spLocks noGrp="1"/>
          </p:cNvSpPr>
          <p:nvPr>
            <p:ph type="subTitle" idx="3"/>
          </p:nvPr>
        </p:nvSpPr>
        <p:spPr>
          <a:xfrm>
            <a:off x="324000" y="2740802"/>
            <a:ext cx="8495999"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cap="none">
                <a:solidFill>
                  <a:schemeClr val="accent4"/>
                </a:solidFill>
                <a:latin typeface="Arial"/>
                <a:ea typeface="Arial"/>
                <a:cs typeface="Arial"/>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7" name="Google Shape;57;p20"/>
          <p:cNvSpPr txBox="1">
            <a:spLocks noGrp="1"/>
          </p:cNvSpPr>
          <p:nvPr>
            <p:ph type="title"/>
          </p:nvPr>
        </p:nvSpPr>
        <p:spPr>
          <a:xfrm>
            <a:off x="324000" y="1241929"/>
            <a:ext cx="8495999"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0"/>
          <p:cNvSpPr txBox="1">
            <a:spLocks noGrp="1"/>
          </p:cNvSpPr>
          <p:nvPr>
            <p:ph type="body" idx="4"/>
          </p:nvPr>
        </p:nvSpPr>
        <p:spPr>
          <a:xfrm>
            <a:off x="323999" y="3345642"/>
            <a:ext cx="4644724"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solidFill>
                  <a:schemeClr val="dk1"/>
                </a:solidFill>
                <a:latin typeface="Arial"/>
                <a:ea typeface="Arial"/>
                <a:cs typeface="Arial"/>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20"/>
          <p:cNvSpPr txBox="1">
            <a:spLocks noGrp="1"/>
          </p:cNvSpPr>
          <p:nvPr>
            <p:ph type="body" idx="5"/>
          </p:nvPr>
        </p:nvSpPr>
        <p:spPr>
          <a:xfrm>
            <a:off x="323999" y="3808816"/>
            <a:ext cx="4644724"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4"/>
              </a:buClr>
              <a:buSzPts val="1200"/>
              <a:buNone/>
              <a:defRPr b="1">
                <a:solidFill>
                  <a:schemeClr val="accent4"/>
                </a:solidFill>
                <a:latin typeface="Arial"/>
                <a:ea typeface="Arial"/>
                <a:cs typeface="Arial"/>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20"/>
          <p:cNvSpPr txBox="1">
            <a:spLocks noGrp="1"/>
          </p:cNvSpPr>
          <p:nvPr>
            <p:ph type="body" idx="6"/>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accent1"/>
              </a:buClr>
              <a:buSzPts val="800"/>
              <a:buNone/>
              <a:defRPr sz="800" b="1" i="0" u="none" strike="noStrike" cap="none">
                <a:solidFill>
                  <a:schemeClr val="accent1"/>
                </a:solidFil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 name="Google Shape;61;p20"/>
          <p:cNvSpPr txBox="1">
            <a:spLocks noGrp="1"/>
          </p:cNvSpPr>
          <p:nvPr>
            <p:ph type="body" idx="7"/>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full page gradient">
  <p:cSld name="Quote: full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141"/>
        <p:cNvGrpSpPr/>
        <p:nvPr/>
      </p:nvGrpSpPr>
      <p:grpSpPr>
        <a:xfrm>
          <a:off x="0" y="0"/>
          <a:ext cx="0" cy="0"/>
          <a:chOff x="0" y="0"/>
          <a:chExt cx="0" cy="0"/>
        </a:xfrm>
      </p:grpSpPr>
      <p:sp>
        <p:nvSpPr>
          <p:cNvPr id="142" name="Google Shape;142;p34"/>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4" name="Google Shape;144;p34"/>
          <p:cNvSpPr txBox="1">
            <a:spLocks noGrp="1"/>
          </p:cNvSpPr>
          <p:nvPr>
            <p:ph type="body" idx="1"/>
          </p:nvPr>
        </p:nvSpPr>
        <p:spPr>
          <a:xfrm>
            <a:off x="1774117" y="1963196"/>
            <a:ext cx="5233987" cy="89761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accent4"/>
              </a:buClr>
              <a:buSzPts val="2500"/>
              <a:buNone/>
              <a:defRPr sz="2500" b="0" i="0">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653405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inal: full page gradient">
  <p:cSld name="Final: full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145"/>
        <p:cNvGrpSpPr/>
        <p:nvPr/>
      </p:nvGrpSpPr>
      <p:grpSpPr>
        <a:xfrm>
          <a:off x="0" y="0"/>
          <a:ext cx="0" cy="0"/>
          <a:chOff x="0" y="0"/>
          <a:chExt cx="0" cy="0"/>
        </a:xfrm>
      </p:grpSpPr>
      <p:sp>
        <p:nvSpPr>
          <p:cNvPr id="147" name="Google Shape;147;p35"/>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936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dark picture, gradient bottom">
  <p:cSld name="Title: dark picture, gradient bottom">
    <p:spTree>
      <p:nvGrpSpPr>
        <p:cNvPr id="1" name="Shape 62"/>
        <p:cNvGrpSpPr/>
        <p:nvPr/>
      </p:nvGrpSpPr>
      <p:grpSpPr>
        <a:xfrm>
          <a:off x="0" y="0"/>
          <a:ext cx="0" cy="0"/>
          <a:chOff x="0" y="0"/>
          <a:chExt cx="0" cy="0"/>
        </a:xfrm>
      </p:grpSpPr>
      <p:sp>
        <p:nvSpPr>
          <p:cNvPr id="63" name="Google Shape;63;p21"/>
          <p:cNvSpPr txBox="1">
            <a:spLocks noGrp="1"/>
          </p:cNvSpPr>
          <p:nvPr>
            <p:ph type="body" idx="1"/>
          </p:nvPr>
        </p:nvSpPr>
        <p:spPr>
          <a:xfrm>
            <a:off x="0" y="0"/>
            <a:ext cx="9144000" cy="5148000"/>
          </a:xfrm>
          <a:prstGeom prst="rect">
            <a:avLst/>
          </a:prstGeom>
          <a:gradFill>
            <a:gsLst>
              <a:gs pos="0">
                <a:srgbClr val="000000">
                  <a:alpha val="29803"/>
                </a:srgbClr>
              </a:gs>
              <a:gs pos="40000">
                <a:srgbClr val="000000">
                  <a:alpha val="29803"/>
                </a:srgbClr>
              </a:gs>
              <a:gs pos="100000">
                <a:srgbClr val="000000">
                  <a:alpha val="0"/>
                </a:srgbClr>
              </a:gs>
            </a:gsLst>
            <a:lin ang="0" scaled="0"/>
          </a:grad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00"/>
              <a:buNone/>
              <a:defRPr sz="100"/>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21"/>
          <p:cNvSpPr>
            <a:spLocks noGrp="1"/>
          </p:cNvSpPr>
          <p:nvPr>
            <p:ph type="pic" idx="2"/>
          </p:nvPr>
        </p:nvSpPr>
        <p:spPr>
          <a:xfrm>
            <a:off x="0" y="0"/>
            <a:ext cx="9144000" cy="5148000"/>
          </a:xfrm>
          <a:prstGeom prst="rect">
            <a:avLst/>
          </a:prstGeom>
          <a:solidFill>
            <a:srgbClr val="333333"/>
          </a:solidFill>
          <a:ln>
            <a:noFill/>
          </a:ln>
        </p:spPr>
      </p:sp>
      <p:sp>
        <p:nvSpPr>
          <p:cNvPr id="65" name="Google Shape;65;p21"/>
          <p:cNvSpPr txBox="1">
            <a:spLocks noGrp="1"/>
          </p:cNvSpPr>
          <p:nvPr>
            <p:ph type="body" idx="3"/>
          </p:nvPr>
        </p:nvSpPr>
        <p:spPr>
          <a:xfrm>
            <a:off x="160020" y="4441327"/>
            <a:ext cx="8658000" cy="543577"/>
          </a:xfrm>
          <a:prstGeom prst="rect">
            <a:avLst/>
          </a:prstGeom>
          <a:gradFill>
            <a:gsLst>
              <a:gs pos="0">
                <a:schemeClr val="accent3"/>
              </a:gs>
              <a:gs pos="50000">
                <a:schemeClr val="accent3"/>
              </a:gs>
              <a:gs pos="100000">
                <a:srgbClr val="FFCC00">
                  <a:alpha val="0"/>
                </a:srgbClr>
              </a:gs>
            </a:gsLst>
            <a:lin ang="0" scaled="0"/>
          </a:gradFill>
          <a:ln>
            <a:noFill/>
          </a:ln>
        </p:spPr>
        <p:txBody>
          <a:bodyPr spcFirstLastPara="1" wrap="square" lIns="91425" tIns="45700" rIns="91425" bIns="45700" anchor="b"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latin typeface="Arial"/>
                <a:ea typeface="Arial"/>
                <a:cs typeface="Arial"/>
                <a:sym typeface="Arial"/>
              </a:defRPr>
            </a:lvl1pPr>
            <a:lvl2pPr marL="914400" lvl="1"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2pPr>
            <a:lvl3pPr marL="1371600" lvl="2"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3pPr>
            <a:lvl4pPr marL="1828800" lvl="3" indent="-314325" algn="l">
              <a:lnSpc>
                <a:spcPct val="110000"/>
              </a:lnSpc>
              <a:spcBef>
                <a:spcPts val="500"/>
              </a:spcBef>
              <a:spcAft>
                <a:spcPts val="0"/>
              </a:spcAft>
              <a:buSzPts val="1350"/>
              <a:buChar char="−"/>
              <a:defRPr sz="1350">
                <a:solidFill>
                  <a:schemeClr val="lt1"/>
                </a:solidFill>
                <a:latin typeface="Arial"/>
                <a:ea typeface="Arial"/>
                <a:cs typeface="Arial"/>
                <a:sym typeface="Arial"/>
              </a:defRPr>
            </a:lvl4pPr>
            <a:lvl5pPr marL="2286000" lvl="4" indent="-228600" algn="l">
              <a:lnSpc>
                <a:spcPct val="110000"/>
              </a:lnSpc>
              <a:spcBef>
                <a:spcPts val="500"/>
              </a:spcBef>
              <a:spcAft>
                <a:spcPts val="0"/>
              </a:spcAft>
              <a:buClr>
                <a:schemeClr val="lt1"/>
              </a:buClr>
              <a:buSzPts val="1350"/>
              <a:buNone/>
              <a:defRPr sz="1350">
                <a:solidFill>
                  <a:schemeClr val="lt1"/>
                </a:solidFill>
                <a:latin typeface="Arial"/>
                <a:ea typeface="Arial"/>
                <a:cs typeface="Arial"/>
                <a:sym typeface="Arial"/>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21"/>
          <p:cNvSpPr txBox="1">
            <a:spLocks noGrp="1"/>
          </p:cNvSpPr>
          <p:nvPr>
            <p:ph type="subTitle" idx="4"/>
          </p:nvPr>
        </p:nvSpPr>
        <p:spPr>
          <a:xfrm>
            <a:off x="324000" y="2740802"/>
            <a:ext cx="8495999"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cap="none">
                <a:solidFill>
                  <a:schemeClr val="lt1"/>
                </a:solidFill>
                <a:latin typeface="Arial"/>
                <a:ea typeface="Arial"/>
                <a:cs typeface="Arial"/>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7" name="Google Shape;67;p21"/>
          <p:cNvSpPr txBox="1">
            <a:spLocks noGrp="1"/>
          </p:cNvSpPr>
          <p:nvPr>
            <p:ph type="title"/>
          </p:nvPr>
        </p:nvSpPr>
        <p:spPr>
          <a:xfrm>
            <a:off x="324000" y="1241929"/>
            <a:ext cx="8495999"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5"/>
          </p:nvPr>
        </p:nvSpPr>
        <p:spPr>
          <a:xfrm>
            <a:off x="323999" y="3345642"/>
            <a:ext cx="4644724" cy="40011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latin typeface="Arial"/>
                <a:ea typeface="Arial"/>
                <a:cs typeface="Arial"/>
                <a:sym typeface="Arial"/>
              </a:defRPr>
            </a:lvl1pPr>
            <a:lvl2pPr marL="914400" lvl="1" indent="-228600" algn="l">
              <a:lnSpc>
                <a:spcPct val="110000"/>
              </a:lnSpc>
              <a:spcBef>
                <a:spcPts val="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21"/>
          <p:cNvSpPr txBox="1">
            <a:spLocks noGrp="1"/>
          </p:cNvSpPr>
          <p:nvPr>
            <p:ph type="body" idx="6"/>
          </p:nvPr>
        </p:nvSpPr>
        <p:spPr>
          <a:xfrm>
            <a:off x="323999" y="3808816"/>
            <a:ext cx="4644724" cy="19697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b="1">
                <a:solidFill>
                  <a:schemeClr val="lt1"/>
                </a:solidFill>
                <a:latin typeface="Arial"/>
                <a:ea typeface="Arial"/>
                <a:cs typeface="Arial"/>
                <a:sym typeface="Arial"/>
              </a:defRPr>
            </a:lvl1pPr>
            <a:lvl2pPr marL="914400" lvl="1" indent="-228600" algn="l">
              <a:lnSpc>
                <a:spcPct val="110000"/>
              </a:lnSpc>
              <a:spcBef>
                <a:spcPts val="500"/>
              </a:spcBef>
              <a:spcAft>
                <a:spcPts val="0"/>
              </a:spcAft>
              <a:buSzPts val="1200"/>
              <a:buNone/>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21"/>
          <p:cNvSpPr txBox="1">
            <a:spLocks noGrp="1"/>
          </p:cNvSpPr>
          <p:nvPr>
            <p:ph type="body" idx="7"/>
          </p:nvPr>
        </p:nvSpPr>
        <p:spPr>
          <a:xfrm>
            <a:off x="324000" y="116119"/>
            <a:ext cx="2736000" cy="144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800"/>
              <a:buNone/>
              <a:defRPr sz="800" b="1" i="0" u="none" strike="noStrike" cap="none">
                <a:solidFill>
                  <a:schemeClr val="lt1"/>
                </a:solidFill>
              </a:defRPr>
            </a:lvl1pPr>
            <a:lvl2pPr marL="914400" lvl="1" indent="-342900" algn="l">
              <a:lnSpc>
                <a:spcPct val="110000"/>
              </a:lnSpc>
              <a:spcBef>
                <a:spcPts val="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21"/>
          <p:cNvSpPr txBox="1">
            <a:spLocks noGrp="1"/>
          </p:cNvSpPr>
          <p:nvPr>
            <p:ph type="body" idx="8"/>
          </p:nvPr>
        </p:nvSpPr>
        <p:spPr>
          <a:xfrm>
            <a:off x="316706" y="4603326"/>
            <a:ext cx="1493044" cy="22621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00"/>
              <a:buNone/>
              <a:defRPr sz="100">
                <a:solidFill>
                  <a:schemeClr val="accent3"/>
                </a:solidFill>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228600" algn="l">
              <a:lnSpc>
                <a:spcPct val="110000"/>
              </a:lnSpc>
              <a:spcBef>
                <a:spcPts val="500"/>
              </a:spcBef>
              <a:spcAft>
                <a:spcPts val="0"/>
              </a:spcAft>
              <a:buClr>
                <a:schemeClr val="dk1"/>
              </a:buClr>
              <a:buSzPts val="1800"/>
              <a:buNone/>
              <a:defRPr/>
            </a:lvl5pPr>
            <a:lvl6pPr marL="2743200" lvl="5" indent="-228600" algn="l">
              <a:lnSpc>
                <a:spcPct val="110000"/>
              </a:lnSpc>
              <a:spcBef>
                <a:spcPts val="500"/>
              </a:spcBef>
              <a:spcAft>
                <a:spcPts val="0"/>
              </a:spcAft>
              <a:buClr>
                <a:schemeClr val="dk1"/>
              </a:buClr>
              <a:buSzPts val="1800"/>
              <a:buNone/>
              <a:defRPr/>
            </a:lvl6pPr>
            <a:lvl7pPr marL="3200400" lvl="6" indent="-342900" algn="l">
              <a:lnSpc>
                <a:spcPct val="110000"/>
              </a:lnSpc>
              <a:spcBef>
                <a:spcPts val="0"/>
              </a:spcBef>
              <a:spcAft>
                <a:spcPts val="0"/>
              </a:spcAft>
              <a:buSzPts val="1800"/>
              <a:buAutoNum type="arabicPeriod"/>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full page gradient">
  <p:cSld name="Section: full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72"/>
        <p:cNvGrpSpPr/>
        <p:nvPr/>
      </p:nvGrpSpPr>
      <p:grpSpPr>
        <a:xfrm>
          <a:off x="0" y="0"/>
          <a:ext cx="0" cy="0"/>
          <a:chOff x="0" y="0"/>
          <a:chExt cx="0" cy="0"/>
        </a:xfrm>
      </p:grpSpPr>
      <p:sp>
        <p:nvSpPr>
          <p:cNvPr id="73" name="Google Shape;73;p22"/>
          <p:cNvSpPr txBox="1">
            <a:spLocks noGrp="1"/>
          </p:cNvSpPr>
          <p:nvPr>
            <p:ph type="subTitle" idx="1"/>
          </p:nvPr>
        </p:nvSpPr>
        <p:spPr>
          <a:xfrm>
            <a:off x="324000" y="2017985"/>
            <a:ext cx="8495999"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cap="none">
                <a:solidFill>
                  <a:schemeClr val="accent4"/>
                </a:solidFill>
                <a:latin typeface="Arial"/>
                <a:ea typeface="Arial"/>
                <a:cs typeface="Arial"/>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4" name="Google Shape;74;p22"/>
          <p:cNvSpPr txBox="1">
            <a:spLocks noGrp="1"/>
          </p:cNvSpPr>
          <p:nvPr>
            <p:ph type="title"/>
          </p:nvPr>
        </p:nvSpPr>
        <p:spPr>
          <a:xfrm>
            <a:off x="324000" y="519112"/>
            <a:ext cx="8495999"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alf page gradient">
  <p:cSld name="Section: half page gradient">
    <p:bg>
      <p:bgPr>
        <a:gradFill>
          <a:gsLst>
            <a:gs pos="0">
              <a:schemeClr val="accent3"/>
            </a:gs>
            <a:gs pos="30000">
              <a:schemeClr val="accent3"/>
            </a:gs>
            <a:gs pos="79000">
              <a:srgbClr val="FFDE59"/>
            </a:gs>
            <a:gs pos="100000">
              <a:srgbClr val="FFF0B2"/>
            </a:gs>
          </a:gsLst>
          <a:lin ang="16200000" scaled="0"/>
        </a:gradFill>
        <a:effectLst/>
      </p:bgPr>
    </p:bg>
    <p:spTree>
      <p:nvGrpSpPr>
        <p:cNvPr id="1" name="Shape 77"/>
        <p:cNvGrpSpPr/>
        <p:nvPr/>
      </p:nvGrpSpPr>
      <p:grpSpPr>
        <a:xfrm>
          <a:off x="0" y="0"/>
          <a:ext cx="0" cy="0"/>
          <a:chOff x="0" y="0"/>
          <a:chExt cx="0" cy="0"/>
        </a:xfrm>
      </p:grpSpPr>
      <p:sp>
        <p:nvSpPr>
          <p:cNvPr id="78" name="Google Shape;78;p23"/>
          <p:cNvSpPr txBox="1">
            <a:spLocks noGrp="1"/>
          </p:cNvSpPr>
          <p:nvPr>
            <p:ph type="subTitle" idx="1"/>
          </p:nvPr>
        </p:nvSpPr>
        <p:spPr>
          <a:xfrm>
            <a:off x="324001" y="2758969"/>
            <a:ext cx="4644723" cy="50321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1800"/>
              <a:buNone/>
              <a:defRPr sz="1800" cap="none">
                <a:solidFill>
                  <a:schemeClr val="accent4"/>
                </a:solidFill>
                <a:latin typeface="Arial"/>
                <a:ea typeface="Arial"/>
                <a:cs typeface="Arial"/>
                <a:sym typeface="Arial"/>
              </a:defRPr>
            </a:lvl1pPr>
            <a:lvl2pPr lvl="1" algn="ctr">
              <a:lnSpc>
                <a:spcPct val="110000"/>
              </a:lnSpc>
              <a:spcBef>
                <a:spcPts val="0"/>
              </a:spcBef>
              <a:spcAft>
                <a:spcPts val="0"/>
              </a:spcAft>
              <a:buSzPts val="1500"/>
              <a:buNone/>
              <a:defRPr sz="1500"/>
            </a:lvl2pPr>
            <a:lvl3pPr lvl="2" algn="ctr">
              <a:lnSpc>
                <a:spcPct val="110000"/>
              </a:lnSpc>
              <a:spcBef>
                <a:spcPts val="500"/>
              </a:spcBef>
              <a:spcAft>
                <a:spcPts val="0"/>
              </a:spcAft>
              <a:buSzPts val="1350"/>
              <a:buNone/>
              <a:defRPr sz="1350"/>
            </a:lvl3pPr>
            <a:lvl4pPr lvl="3" algn="ctr">
              <a:lnSpc>
                <a:spcPct val="110000"/>
              </a:lnSpc>
              <a:spcBef>
                <a:spcPts val="500"/>
              </a:spcBef>
              <a:spcAft>
                <a:spcPts val="0"/>
              </a:spcAft>
              <a:buSzPts val="1200"/>
              <a:buNone/>
              <a:defRPr sz="1200"/>
            </a:lvl4pPr>
            <a:lvl5pPr lvl="4" algn="ctr">
              <a:lnSpc>
                <a:spcPct val="110000"/>
              </a:lnSpc>
              <a:spcBef>
                <a:spcPts val="500"/>
              </a:spcBef>
              <a:spcAft>
                <a:spcPts val="0"/>
              </a:spcAft>
              <a:buClr>
                <a:schemeClr val="dk1"/>
              </a:buClr>
              <a:buSzPts val="1200"/>
              <a:buNone/>
              <a:defRPr sz="1200"/>
            </a:lvl5pPr>
            <a:lvl6pPr lvl="5" algn="ctr">
              <a:lnSpc>
                <a:spcPct val="110000"/>
              </a:lnSpc>
              <a:spcBef>
                <a:spcPts val="500"/>
              </a:spcBef>
              <a:spcAft>
                <a:spcPts val="0"/>
              </a:spcAft>
              <a:buClr>
                <a:schemeClr val="dk1"/>
              </a:buClr>
              <a:buSzPts val="1200"/>
              <a:buNone/>
              <a:defRPr sz="1200"/>
            </a:lvl6pPr>
            <a:lvl7pPr lvl="6" algn="ctr">
              <a:lnSpc>
                <a:spcPct val="110000"/>
              </a:lnSpc>
              <a:spcBef>
                <a:spcPts val="0"/>
              </a:spcBef>
              <a:spcAft>
                <a:spcPts val="0"/>
              </a:spcAft>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9" name="Google Shape;79;p23"/>
          <p:cNvSpPr txBox="1">
            <a:spLocks noGrp="1"/>
          </p:cNvSpPr>
          <p:nvPr>
            <p:ph type="title"/>
          </p:nvPr>
        </p:nvSpPr>
        <p:spPr>
          <a:xfrm>
            <a:off x="324001" y="1260096"/>
            <a:ext cx="4644723" cy="149887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3600"/>
              <a:buFont typeface="Arial"/>
              <a:buNone/>
              <a:defRPr sz="3600" b="0" i="0" cap="none">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a:spLocks noGrp="1"/>
          </p:cNvSpPr>
          <p:nvPr>
            <p:ph type="pic" idx="2"/>
          </p:nvPr>
        </p:nvSpPr>
        <p:spPr>
          <a:xfrm>
            <a:off x="5292726" y="0"/>
            <a:ext cx="3851275" cy="5148000"/>
          </a:xfrm>
          <a:prstGeom prst="rect">
            <a:avLst/>
          </a:prstGeom>
          <a:solidFill>
            <a:srgbClr val="CCCCCC"/>
          </a:solidFill>
          <a:ln>
            <a:noFill/>
          </a:ln>
        </p:spPr>
      </p:sp>
      <p:sp>
        <p:nvSpPr>
          <p:cNvPr id="81" name="Google Shape;81;p23"/>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title only">
  <p:cSld name="Content: title only">
    <p:spTree>
      <p:nvGrpSpPr>
        <p:cNvPr id="1" name="Shape 83"/>
        <p:cNvGrpSpPr/>
        <p:nvPr/>
      </p:nvGrpSpPr>
      <p:grpSpPr>
        <a:xfrm>
          <a:off x="0" y="0"/>
          <a:ext cx="0" cy="0"/>
          <a:chOff x="0" y="0"/>
          <a:chExt cx="0" cy="0"/>
        </a:xfrm>
      </p:grpSpPr>
      <p:sp>
        <p:nvSpPr>
          <p:cNvPr id="84" name="Google Shape;84;p24"/>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4"/>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2 columns">
  <p:cSld name="Content: 2 columns">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5"/>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5"/>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1" name="Google Shape;91;p25"/>
          <p:cNvSpPr txBox="1">
            <a:spLocks noGrp="1"/>
          </p:cNvSpPr>
          <p:nvPr>
            <p:ph type="body" idx="1"/>
          </p:nvPr>
        </p:nvSpPr>
        <p:spPr>
          <a:xfrm>
            <a:off x="324001" y="1150938"/>
            <a:ext cx="4165450"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25"/>
          <p:cNvSpPr txBox="1">
            <a:spLocks noGrp="1"/>
          </p:cNvSpPr>
          <p:nvPr>
            <p:ph type="body" idx="2"/>
          </p:nvPr>
        </p:nvSpPr>
        <p:spPr>
          <a:xfrm>
            <a:off x="4654549" y="1150938"/>
            <a:ext cx="4165450" cy="3530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200"/>
              <a:buNone/>
              <a:defRPr/>
            </a:lvl1pPr>
            <a:lvl2pPr marL="914400" lvl="1" indent="-304800" algn="l">
              <a:lnSpc>
                <a:spcPct val="110000"/>
              </a:lnSpc>
              <a:spcBef>
                <a:spcPts val="500"/>
              </a:spcBef>
              <a:spcAft>
                <a:spcPts val="0"/>
              </a:spcAft>
              <a:buSzPts val="1200"/>
              <a:buChar char="•"/>
              <a:defRPr/>
            </a:lvl2pPr>
            <a:lvl3pPr marL="1371600" lvl="2" indent="-304800" algn="l">
              <a:lnSpc>
                <a:spcPct val="110000"/>
              </a:lnSpc>
              <a:spcBef>
                <a:spcPts val="500"/>
              </a:spcBef>
              <a:spcAft>
                <a:spcPts val="0"/>
              </a:spcAft>
              <a:buSzPts val="1200"/>
              <a:buChar char="−"/>
              <a:defRPr/>
            </a:lvl3pPr>
            <a:lvl4pPr marL="1828800" lvl="3" indent="-304800" algn="l">
              <a:lnSpc>
                <a:spcPct val="110000"/>
              </a:lnSpc>
              <a:spcBef>
                <a:spcPts val="500"/>
              </a:spcBef>
              <a:spcAft>
                <a:spcPts val="0"/>
              </a:spcAft>
              <a:buSzPts val="1200"/>
              <a:buChar char="−"/>
              <a:defRPr/>
            </a:lvl4pPr>
            <a:lvl5pPr marL="2286000" lvl="4" indent="-228600" algn="l">
              <a:lnSpc>
                <a:spcPct val="110000"/>
              </a:lnSpc>
              <a:spcBef>
                <a:spcPts val="500"/>
              </a:spcBef>
              <a:spcAft>
                <a:spcPts val="0"/>
              </a:spcAft>
              <a:buClr>
                <a:schemeClr val="dk1"/>
              </a:buClr>
              <a:buSzPts val="1500"/>
              <a:buNone/>
              <a:defRPr/>
            </a:lvl5pPr>
            <a:lvl6pPr marL="2743200" lvl="5" indent="-228600" algn="l">
              <a:lnSpc>
                <a:spcPct val="110000"/>
              </a:lnSpc>
              <a:spcBef>
                <a:spcPts val="500"/>
              </a:spcBef>
              <a:spcAft>
                <a:spcPts val="0"/>
              </a:spcAft>
              <a:buClr>
                <a:schemeClr val="dk1"/>
              </a:buClr>
              <a:buSzPts val="1200"/>
              <a:buNone/>
              <a:defRPr sz="1200"/>
            </a:lvl6pPr>
            <a:lvl7pPr marL="3200400" lvl="6" indent="-304800" algn="l">
              <a:lnSpc>
                <a:spcPct val="110000"/>
              </a:lnSpc>
              <a:spcBef>
                <a:spcPts val="0"/>
              </a:spcBef>
              <a:spcAft>
                <a:spcPts val="0"/>
              </a:spcAft>
              <a:buSzPts val="1200"/>
              <a:buAutoNum type="arabicPeriod"/>
              <a:defRPr sz="1200"/>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1" name="Google Shape;11;p1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0" marR="0" lvl="1" indent="0" algn="r" rtl="0">
              <a:spcBef>
                <a:spcPts val="0"/>
              </a:spcBef>
              <a:buNone/>
              <a:defRPr sz="900" b="0" i="0" u="none" strike="noStrike" cap="none">
                <a:solidFill>
                  <a:schemeClr val="dk1"/>
                </a:solidFill>
                <a:latin typeface="Arial"/>
                <a:ea typeface="Arial"/>
                <a:cs typeface="Arial"/>
                <a:sym typeface="Arial"/>
              </a:defRPr>
            </a:lvl2pPr>
            <a:lvl3pPr marL="0" marR="0" lvl="2" indent="0" algn="r" rtl="0">
              <a:spcBef>
                <a:spcPts val="0"/>
              </a:spcBef>
              <a:buNone/>
              <a:defRPr sz="900" b="0" i="0" u="none" strike="noStrike" cap="none">
                <a:solidFill>
                  <a:schemeClr val="dk1"/>
                </a:solidFill>
                <a:latin typeface="Arial"/>
                <a:ea typeface="Arial"/>
                <a:cs typeface="Arial"/>
                <a:sym typeface="Arial"/>
              </a:defRPr>
            </a:lvl3pPr>
            <a:lvl4pPr marL="0" marR="0" lvl="3" indent="0" algn="r" rtl="0">
              <a:spcBef>
                <a:spcPts val="0"/>
              </a:spcBef>
              <a:buNone/>
              <a:defRPr sz="900" b="0" i="0" u="none" strike="noStrike" cap="none">
                <a:solidFill>
                  <a:schemeClr val="dk1"/>
                </a:solidFill>
                <a:latin typeface="Arial"/>
                <a:ea typeface="Arial"/>
                <a:cs typeface="Arial"/>
                <a:sym typeface="Arial"/>
              </a:defRPr>
            </a:lvl4pPr>
            <a:lvl5pPr marL="0" marR="0" lvl="4" indent="0" algn="r" rtl="0">
              <a:spcBef>
                <a:spcPts val="0"/>
              </a:spcBef>
              <a:buNone/>
              <a:defRPr sz="900" b="0" i="0" u="none" strike="noStrike" cap="none">
                <a:solidFill>
                  <a:schemeClr val="dk1"/>
                </a:solidFill>
                <a:latin typeface="Arial"/>
                <a:ea typeface="Arial"/>
                <a:cs typeface="Arial"/>
                <a:sym typeface="Arial"/>
              </a:defRPr>
            </a:lvl5pPr>
            <a:lvl6pPr marL="0" marR="0" lvl="5" indent="0" algn="r" rtl="0">
              <a:spcBef>
                <a:spcPts val="0"/>
              </a:spcBef>
              <a:buNone/>
              <a:defRPr sz="900" b="0" i="0" u="none" strike="noStrike" cap="none">
                <a:solidFill>
                  <a:schemeClr val="dk1"/>
                </a:solidFill>
                <a:latin typeface="Arial"/>
                <a:ea typeface="Arial"/>
                <a:cs typeface="Arial"/>
                <a:sym typeface="Arial"/>
              </a:defRPr>
            </a:lvl6pPr>
            <a:lvl7pPr marL="0" marR="0" lvl="6" indent="0" algn="r" rtl="0">
              <a:spcBef>
                <a:spcPts val="0"/>
              </a:spcBef>
              <a:buNone/>
              <a:defRPr sz="900" b="0" i="0" u="none" strike="noStrike" cap="none">
                <a:solidFill>
                  <a:schemeClr val="dk1"/>
                </a:solidFill>
                <a:latin typeface="Arial"/>
                <a:ea typeface="Arial"/>
                <a:cs typeface="Arial"/>
                <a:sym typeface="Arial"/>
              </a:defRPr>
            </a:lvl7pPr>
            <a:lvl8pPr marL="0" marR="0" lvl="7" indent="0" algn="r" rtl="0">
              <a:spcBef>
                <a:spcPts val="0"/>
              </a:spcBef>
              <a:buNone/>
              <a:defRPr sz="900" b="0" i="0" u="none" strike="noStrike" cap="none">
                <a:solidFill>
                  <a:schemeClr val="dk1"/>
                </a:solidFill>
                <a:latin typeface="Arial"/>
                <a:ea typeface="Arial"/>
                <a:cs typeface="Arial"/>
                <a:sym typeface="Arial"/>
              </a:defRPr>
            </a:lvl8pPr>
            <a:lvl9pPr marL="0" marR="0" lvl="8" indent="0" algn="r" rtl="0">
              <a:spcBef>
                <a:spcPts val="0"/>
              </a:spcBef>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 name="Google Shape;12;p13"/>
          <p:cNvSpPr/>
          <p:nvPr/>
        </p:nvSpPr>
        <p:spPr>
          <a:xfrm>
            <a:off x="324000" y="116119"/>
            <a:ext cx="2736000" cy="14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800" b="1" i="0" u="none" strike="noStrike" cap="none">
                <a:solidFill>
                  <a:schemeClr val="accent1"/>
                </a:solidFill>
                <a:latin typeface="Arial"/>
                <a:ea typeface="Arial"/>
                <a:cs typeface="Arial"/>
                <a:sym typeface="Arial"/>
              </a:rPr>
              <a:t>FOR INTERNAL USE</a:t>
            </a:r>
            <a:endParaRPr/>
          </a:p>
        </p:txBody>
      </p:sp>
      <p:sp>
        <p:nvSpPr>
          <p:cNvPr id="13" name="Google Shape;13;p13"/>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4"/>
              </a:buClr>
              <a:buSzPts val="1800"/>
              <a:buFont typeface="Arial"/>
              <a:buNone/>
              <a:defRPr sz="1800" b="1" i="0" u="none" strike="noStrike" cap="none">
                <a:solidFill>
                  <a:schemeClr val="accent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3"/>
          <p:cNvSpPr txBox="1">
            <a:spLocks noGrp="1"/>
          </p:cNvSpPr>
          <p:nvPr>
            <p:ph type="body" idx="1"/>
          </p:nvPr>
        </p:nvSpPr>
        <p:spPr>
          <a:xfrm>
            <a:off x="323999" y="1150938"/>
            <a:ext cx="8495999" cy="35306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04800" algn="l" rtl="0">
              <a:lnSpc>
                <a:spcPct val="110000"/>
              </a:lnSpc>
              <a:spcBef>
                <a:spcPts val="500"/>
              </a:spcBef>
              <a:spcAft>
                <a:spcPts val="0"/>
              </a:spcAft>
              <a:buClr>
                <a:schemeClr val="accent4"/>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3pPr>
            <a:lvl4pPr marL="1828800" marR="0" lvl="3" indent="-304800"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28600" algn="l" rtl="0">
              <a:lnSpc>
                <a:spcPct val="11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1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304800" algn="l" rtl="0">
              <a:lnSpc>
                <a:spcPct val="110000"/>
              </a:lnSpc>
              <a:spcBef>
                <a:spcPts val="0"/>
              </a:spcBef>
              <a:spcAft>
                <a:spcPts val="0"/>
              </a:spcAft>
              <a:buClr>
                <a:schemeClr val="accent4"/>
              </a:buClr>
              <a:buSzPts val="1200"/>
              <a:buFont typeface="Arial"/>
              <a:buAutoNum type="arabicPeriod"/>
              <a:defRPr sz="1200" b="0" i="0" u="none" strike="noStrike" cap="none">
                <a:solidFill>
                  <a:schemeClr val="dk1"/>
                </a:solidFill>
                <a:latin typeface="Arial"/>
                <a:ea typeface="Arial"/>
                <a:cs typeface="Arial"/>
                <a:sym typeface="Arial"/>
              </a:defRPr>
            </a:lvl7pPr>
            <a:lvl8pPr marL="3657600" marR="0" lvl="7" indent="-314325" algn="l" rtl="0">
              <a:lnSpc>
                <a:spcPct val="90000"/>
              </a:lnSpc>
              <a:spcBef>
                <a:spcPts val="5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93"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04">
          <p15:clr>
            <a:srgbClr val="F26B43"/>
          </p15:clr>
        </p15:guide>
        <p15:guide id="2" pos="5556">
          <p15:clr>
            <a:srgbClr val="F26B43"/>
          </p15:clr>
        </p15:guide>
        <p15:guide id="3" orient="horz" pos="725">
          <p15:clr>
            <a:srgbClr val="F26B43"/>
          </p15:clr>
        </p15:guide>
        <p15:guide id="4" orient="horz" pos="2949">
          <p15:clr>
            <a:srgbClr val="F26B43"/>
          </p15:clr>
        </p15:guide>
        <p15:guide id="5"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ftr" idx="11"/>
          </p:nvPr>
        </p:nvSpPr>
        <p:spPr>
          <a:xfrm>
            <a:off x="323999" y="4803982"/>
            <a:ext cx="8117532" cy="13849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900" b="0" i="0" u="none" strike="noStrike" cap="none">
                <a:solidFill>
                  <a:schemeClr val="dk1"/>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lang="en-GB" dirty="0"/>
          </a:p>
        </p:txBody>
      </p:sp>
      <p:sp>
        <p:nvSpPr>
          <p:cNvPr id="11" name="Google Shape;11;p1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1"/>
                </a:solidFill>
                <a:latin typeface="Delivery" panose="020F0503020204020204" pitchFamily="34" charset="0"/>
                <a:ea typeface="Delivery" panose="020F0503020204020204" pitchFamily="34" charset="0"/>
                <a:cs typeface="Delivery" panose="020F0503020204020204" pitchFamily="34" charset="0"/>
                <a:sym typeface="Arial"/>
              </a:defRPr>
            </a:lvl1pPr>
            <a:lvl2pPr marL="0" marR="0" lvl="1" indent="0" algn="r" rtl="0">
              <a:spcBef>
                <a:spcPts val="0"/>
              </a:spcBef>
              <a:buNone/>
              <a:defRPr sz="900" b="0" i="0" u="none" strike="noStrike" cap="none">
                <a:solidFill>
                  <a:schemeClr val="dk1"/>
                </a:solidFill>
                <a:latin typeface="Arial"/>
                <a:ea typeface="Arial"/>
                <a:cs typeface="Arial"/>
                <a:sym typeface="Arial"/>
              </a:defRPr>
            </a:lvl2pPr>
            <a:lvl3pPr marL="0" marR="0" lvl="2" indent="0" algn="r" rtl="0">
              <a:spcBef>
                <a:spcPts val="0"/>
              </a:spcBef>
              <a:buNone/>
              <a:defRPr sz="900" b="0" i="0" u="none" strike="noStrike" cap="none">
                <a:solidFill>
                  <a:schemeClr val="dk1"/>
                </a:solidFill>
                <a:latin typeface="Arial"/>
                <a:ea typeface="Arial"/>
                <a:cs typeface="Arial"/>
                <a:sym typeface="Arial"/>
              </a:defRPr>
            </a:lvl3pPr>
            <a:lvl4pPr marL="0" marR="0" lvl="3" indent="0" algn="r" rtl="0">
              <a:spcBef>
                <a:spcPts val="0"/>
              </a:spcBef>
              <a:buNone/>
              <a:defRPr sz="900" b="0" i="0" u="none" strike="noStrike" cap="none">
                <a:solidFill>
                  <a:schemeClr val="dk1"/>
                </a:solidFill>
                <a:latin typeface="Arial"/>
                <a:ea typeface="Arial"/>
                <a:cs typeface="Arial"/>
                <a:sym typeface="Arial"/>
              </a:defRPr>
            </a:lvl4pPr>
            <a:lvl5pPr marL="0" marR="0" lvl="4" indent="0" algn="r" rtl="0">
              <a:spcBef>
                <a:spcPts val="0"/>
              </a:spcBef>
              <a:buNone/>
              <a:defRPr sz="900" b="0" i="0" u="none" strike="noStrike" cap="none">
                <a:solidFill>
                  <a:schemeClr val="dk1"/>
                </a:solidFill>
                <a:latin typeface="Arial"/>
                <a:ea typeface="Arial"/>
                <a:cs typeface="Arial"/>
                <a:sym typeface="Arial"/>
              </a:defRPr>
            </a:lvl5pPr>
            <a:lvl6pPr marL="0" marR="0" lvl="5" indent="0" algn="r" rtl="0">
              <a:spcBef>
                <a:spcPts val="0"/>
              </a:spcBef>
              <a:buNone/>
              <a:defRPr sz="900" b="0" i="0" u="none" strike="noStrike" cap="none">
                <a:solidFill>
                  <a:schemeClr val="dk1"/>
                </a:solidFill>
                <a:latin typeface="Arial"/>
                <a:ea typeface="Arial"/>
                <a:cs typeface="Arial"/>
                <a:sym typeface="Arial"/>
              </a:defRPr>
            </a:lvl6pPr>
            <a:lvl7pPr marL="0" marR="0" lvl="6" indent="0" algn="r" rtl="0">
              <a:spcBef>
                <a:spcPts val="0"/>
              </a:spcBef>
              <a:buNone/>
              <a:defRPr sz="900" b="0" i="0" u="none" strike="noStrike" cap="none">
                <a:solidFill>
                  <a:schemeClr val="dk1"/>
                </a:solidFill>
                <a:latin typeface="Arial"/>
                <a:ea typeface="Arial"/>
                <a:cs typeface="Arial"/>
                <a:sym typeface="Arial"/>
              </a:defRPr>
            </a:lvl7pPr>
            <a:lvl8pPr marL="0" marR="0" lvl="7" indent="0" algn="r" rtl="0">
              <a:spcBef>
                <a:spcPts val="0"/>
              </a:spcBef>
              <a:buNone/>
              <a:defRPr sz="900" b="0" i="0" u="none" strike="noStrike" cap="none">
                <a:solidFill>
                  <a:schemeClr val="dk1"/>
                </a:solidFill>
                <a:latin typeface="Arial"/>
                <a:ea typeface="Arial"/>
                <a:cs typeface="Arial"/>
                <a:sym typeface="Arial"/>
              </a:defRPr>
            </a:lvl8pPr>
            <a:lvl9pPr marL="0" marR="0" lvl="8" indent="0" algn="r" rtl="0">
              <a:spcBef>
                <a:spcPts val="0"/>
              </a:spcBef>
              <a:buNone/>
              <a:defRPr sz="900" b="0" i="0" u="none" strike="noStrike" cap="none">
                <a:solidFill>
                  <a:schemeClr val="dk1"/>
                </a:solidFill>
                <a:latin typeface="Arial"/>
                <a:ea typeface="Arial"/>
                <a:cs typeface="Arial"/>
                <a:sym typeface="Arial"/>
              </a:defRPr>
            </a:lvl9pPr>
          </a:lstStyle>
          <a:p>
            <a:fld id="{00000000-1234-1234-1234-123412341234}" type="slidenum">
              <a:rPr lang="en-GB" smtClean="0"/>
              <a:pPr/>
              <a:t>‹#›</a:t>
            </a:fld>
            <a:endParaRPr lang="en-GB" dirty="0"/>
          </a:p>
        </p:txBody>
      </p:sp>
      <p:sp>
        <p:nvSpPr>
          <p:cNvPr id="13" name="Google Shape;13;p13"/>
          <p:cNvSpPr txBox="1">
            <a:spLocks noGrp="1"/>
          </p:cNvSpPr>
          <p:nvPr>
            <p:ph type="title"/>
          </p:nvPr>
        </p:nvSpPr>
        <p:spPr>
          <a:xfrm>
            <a:off x="324000" y="385163"/>
            <a:ext cx="8495999" cy="4939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4"/>
              </a:buClr>
              <a:buSzPts val="1800"/>
              <a:buFont typeface="Arial"/>
              <a:buNone/>
              <a:defRPr sz="1800" b="1" i="0" u="none" strike="noStrike" cap="none">
                <a:solidFill>
                  <a:schemeClr val="accent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4" name="Google Shape;14;p13"/>
          <p:cNvSpPr txBox="1">
            <a:spLocks noGrp="1"/>
          </p:cNvSpPr>
          <p:nvPr>
            <p:ph type="body" idx="1"/>
          </p:nvPr>
        </p:nvSpPr>
        <p:spPr>
          <a:xfrm>
            <a:off x="323999" y="1150938"/>
            <a:ext cx="8495999" cy="35306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04800" algn="l" rtl="0">
              <a:lnSpc>
                <a:spcPct val="110000"/>
              </a:lnSpc>
              <a:spcBef>
                <a:spcPts val="500"/>
              </a:spcBef>
              <a:spcAft>
                <a:spcPts val="0"/>
              </a:spcAft>
              <a:buClr>
                <a:schemeClr val="accent4"/>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3pPr>
            <a:lvl4pPr marL="1828800" marR="0" lvl="3" indent="-304800" algn="l" rtl="0">
              <a:lnSpc>
                <a:spcPct val="110000"/>
              </a:lnSpc>
              <a:spcBef>
                <a:spcPts val="500"/>
              </a:spcBef>
              <a:spcAft>
                <a:spcPts val="0"/>
              </a:spcAft>
              <a:buClr>
                <a:schemeClr val="accent4"/>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28600" algn="l" rtl="0">
              <a:lnSpc>
                <a:spcPct val="11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1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304800" algn="l" rtl="0">
              <a:lnSpc>
                <a:spcPct val="110000"/>
              </a:lnSpc>
              <a:spcBef>
                <a:spcPts val="0"/>
              </a:spcBef>
              <a:spcAft>
                <a:spcPts val="0"/>
              </a:spcAft>
              <a:buClr>
                <a:schemeClr val="accent4"/>
              </a:buClr>
              <a:buSzPts val="1200"/>
              <a:buFont typeface="Arial"/>
              <a:buAutoNum type="arabicPeriod"/>
              <a:defRPr sz="1200" b="0" i="0" u="none" strike="noStrike" cap="none">
                <a:solidFill>
                  <a:schemeClr val="dk1"/>
                </a:solidFill>
                <a:latin typeface="Arial"/>
                <a:ea typeface="Arial"/>
                <a:cs typeface="Arial"/>
                <a:sym typeface="Arial"/>
              </a:defRPr>
            </a:lvl7pPr>
            <a:lvl8pPr marL="3657600" marR="0" lvl="7" indent="-314325" algn="l" rtl="0">
              <a:lnSpc>
                <a:spcPct val="90000"/>
              </a:lnSpc>
              <a:spcBef>
                <a:spcPts val="5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62795669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04">
          <p15:clr>
            <a:srgbClr val="F26B43"/>
          </p15:clr>
        </p15:guide>
        <p15:guide id="2" pos="5556">
          <p15:clr>
            <a:srgbClr val="F26B43"/>
          </p15:clr>
        </p15:guide>
        <p15:guide id="3" orient="horz" pos="725">
          <p15:clr>
            <a:srgbClr val="F26B43"/>
          </p15:clr>
        </p15:guide>
        <p15:guide id="4" orient="horz" pos="2949">
          <p15:clr>
            <a:srgbClr val="F26B43"/>
          </p15:clr>
        </p15:guide>
        <p15:guide id="5"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www.dhl.com/discover/en-global/e-commerce-advice/shipping-guides-by-country/country-guide-franc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mygts.dhl.com/login"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tatista.com/statistics/1256399/france-leading-online-marketplaces-visits/" TargetMode="External"/><Relationship Id="rId13" Type="http://schemas.openxmlformats.org/officeDocument/2006/relationships/image" Target="../media/image22.svg"/><Relationship Id="rId3" Type="http://schemas.openxmlformats.org/officeDocument/2006/relationships/hyperlink" Target="https://www.statista.com/statistics/411917/online-purchasing-penetration-france/" TargetMode="External"/><Relationship Id="rId7" Type="http://schemas.openxmlformats.org/officeDocument/2006/relationships/hyperlink" Target="https://www.statista.com/statistics/411943/online-purchasing-penetration-france-age-group/" TargetMode="External"/><Relationship Id="rId12" Type="http://schemas.openxmlformats.org/officeDocument/2006/relationships/image" Target="../media/image21.png"/><Relationship Id="rId2" Type="http://schemas.openxmlformats.org/officeDocument/2006/relationships/hyperlink" Target="https://www.statista.com/topics/6488/e-commerce-in-france/#editorsPicks" TargetMode="External"/><Relationship Id="rId1" Type="http://schemas.openxmlformats.org/officeDocument/2006/relationships/slideLayout" Target="../slideLayouts/slideLayout20.xml"/><Relationship Id="rId6" Type="http://schemas.openxmlformats.org/officeDocument/2006/relationships/hyperlink" Target="https://www.statista.com/forecasts/1288106/e-commerce-users-in-select-european-countries-by-country" TargetMode="External"/><Relationship Id="rId11" Type="http://schemas.openxmlformats.org/officeDocument/2006/relationships/hyperlink" Target="https://www.dhl.com/content/dam/dhl/global/dhl-spotlight/documents/pdf/dhl-ecommerce-european-eshopper-survey.pdf" TargetMode="External"/><Relationship Id="rId5" Type="http://schemas.openxmlformats.org/officeDocument/2006/relationships/hyperlink" Target="https://www.worldometers.info/world-population/france-population/" TargetMode="External"/><Relationship Id="rId10" Type="http://schemas.openxmlformats.org/officeDocument/2006/relationships/hyperlink" Target="https://www.statista.com/forecasts/998241/most-common-online-payments-by-type-in-france" TargetMode="External"/><Relationship Id="rId4" Type="http://schemas.openxmlformats.org/officeDocument/2006/relationships/hyperlink" Target="https://www.statista.com/statistics/382906/e-commerce-revenue-in-france/" TargetMode="External"/><Relationship Id="rId9" Type="http://schemas.openxmlformats.org/officeDocument/2006/relationships/hyperlink" Target="https://www.statista.com/statistics/1385326/france-cross-border-purchases-by-catego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hyperlink" Target="https://www.dhl.com/discover/en-global/e-commerce-advice/shipping-guides-by-country/country-guide-franc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6" name="Picture 5" descr="A person holding a bag&#10;&#10;Description automatically generated">
            <a:extLst>
              <a:ext uri="{FF2B5EF4-FFF2-40B4-BE49-F238E27FC236}">
                <a16:creationId xmlns:a16="http://schemas.microsoft.com/office/drawing/2014/main" id="{2F29FB5D-0BC7-ECD0-B257-FDD1F4167977}"/>
              </a:ext>
            </a:extLst>
          </p:cNvPr>
          <p:cNvPicPr>
            <a:picLocks noChangeAspect="1"/>
          </p:cNvPicPr>
          <p:nvPr/>
        </p:nvPicPr>
        <p:blipFill>
          <a:blip r:embed="rId3"/>
          <a:stretch>
            <a:fillRect/>
          </a:stretch>
        </p:blipFill>
        <p:spPr>
          <a:xfrm>
            <a:off x="0" y="0"/>
            <a:ext cx="9144000" cy="5143500"/>
          </a:xfrm>
          <a:prstGeom prst="rect">
            <a:avLst/>
          </a:prstGeom>
        </p:spPr>
      </p:pic>
      <p:sp>
        <p:nvSpPr>
          <p:cNvPr id="157" name="Google Shape;157;p1"/>
          <p:cNvSpPr txBox="1"/>
          <p:nvPr/>
        </p:nvSpPr>
        <p:spPr>
          <a:xfrm>
            <a:off x="333041" y="1154553"/>
            <a:ext cx="4384893" cy="1186324"/>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GB" sz="5000" b="1" u="none" strike="noStrike" cap="none" dirty="0">
                <a:solidFill>
                  <a:schemeClr val="accent4"/>
                </a:solidFill>
                <a:latin typeface="Delivery Cd Black" panose="020F0503020204020204" pitchFamily="34" charset="0"/>
                <a:ea typeface="Delivery Cd Black" panose="020F0503020204020204" pitchFamily="34" charset="0"/>
                <a:cs typeface="Delivery Cd Black" panose="020F0503020204020204" pitchFamily="34" charset="0"/>
                <a:sym typeface="Arial"/>
              </a:rPr>
              <a:t>EXPORTING </a:t>
            </a:r>
            <a:br>
              <a:rPr lang="en-GB" sz="5000" b="1" u="none" strike="noStrike" cap="none" dirty="0">
                <a:solidFill>
                  <a:schemeClr val="accent4"/>
                </a:solidFill>
                <a:latin typeface="Delivery Cd Black" panose="020F0503020204020204" pitchFamily="34" charset="0"/>
                <a:ea typeface="Delivery Cd Black" panose="020F0503020204020204" pitchFamily="34" charset="0"/>
                <a:cs typeface="Delivery Cd Black" panose="020F0503020204020204" pitchFamily="34" charset="0"/>
                <a:sym typeface="Arial"/>
              </a:rPr>
            </a:br>
            <a:r>
              <a:rPr lang="en-GB" sz="5000" b="1" u="none" strike="noStrike" cap="none" dirty="0">
                <a:solidFill>
                  <a:schemeClr val="accent4"/>
                </a:solidFill>
                <a:latin typeface="Delivery Cd Black" panose="020F0503020204020204" pitchFamily="34" charset="0"/>
                <a:ea typeface="Delivery Cd Black" panose="020F0503020204020204" pitchFamily="34" charset="0"/>
                <a:cs typeface="Delivery Cd Black" panose="020F0503020204020204" pitchFamily="34" charset="0"/>
                <a:sym typeface="Arial"/>
              </a:rPr>
              <a:t>TO </a:t>
            </a:r>
            <a:r>
              <a:rPr lang="en-GB" sz="5000" b="1" dirty="0">
                <a:solidFill>
                  <a:schemeClr val="accent4"/>
                </a:solidFill>
                <a:latin typeface="Delivery Cd Black" panose="020F0503020204020204" pitchFamily="34" charset="0"/>
                <a:ea typeface="Delivery Cd Black" panose="020F0503020204020204" pitchFamily="34" charset="0"/>
                <a:cs typeface="Delivery Cd Black" panose="020F0503020204020204" pitchFamily="34" charset="0"/>
              </a:rPr>
              <a:t>FRANCE</a:t>
            </a:r>
            <a:endParaRPr lang="en-GB" sz="5000" b="1" u="none" strike="noStrike" cap="none" dirty="0">
              <a:solidFill>
                <a:schemeClr val="accent4"/>
              </a:solidFill>
              <a:latin typeface="Delivery Cd Black" panose="020F0503020204020204" pitchFamily="34" charset="0"/>
              <a:ea typeface="Delivery Cd Black" panose="020F0503020204020204" pitchFamily="34" charset="0"/>
              <a:cs typeface="Delivery Cd Black" panose="020F0503020204020204" pitchFamily="34" charset="0"/>
              <a:sym typeface="Arial"/>
            </a:endParaRPr>
          </a:p>
        </p:txBody>
      </p:sp>
      <p:sp>
        <p:nvSpPr>
          <p:cNvPr id="156" name="Google Shape;156;p1"/>
          <p:cNvSpPr txBox="1"/>
          <p:nvPr/>
        </p:nvSpPr>
        <p:spPr>
          <a:xfrm>
            <a:off x="357187" y="2396550"/>
            <a:ext cx="3278916" cy="822889"/>
          </a:xfrm>
          <a:prstGeom prst="rect">
            <a:avLst/>
          </a:prstGeom>
          <a:noFill/>
          <a:ln>
            <a:noFill/>
          </a:ln>
        </p:spPr>
        <p:txBody>
          <a:bodyPr spcFirstLastPara="1" wrap="square" lIns="0" tIns="0" rIns="0" bIns="0" anchor="t" anchorCtr="0">
            <a:noAutofit/>
          </a:bodyPr>
          <a:lstStyle/>
          <a:p>
            <a:pPr marL="0" marR="0" lvl="0" indent="0" algn="l" rtl="0">
              <a:lnSpc>
                <a:spcPts val="2100"/>
              </a:lnSpc>
              <a:spcBef>
                <a:spcPts val="0"/>
              </a:spcBef>
              <a:spcAft>
                <a:spcPts val="0"/>
              </a:spcAft>
              <a:buNone/>
            </a:pPr>
            <a:r>
              <a:rPr lang="en-GB" sz="2100" u="none" strike="noStrike" cap="none" dirty="0">
                <a:solidFill>
                  <a:srgbClr val="262626"/>
                </a:solidFill>
                <a:latin typeface="Delivery Cd Light" panose="020F0406020204020204" pitchFamily="34" charset="0"/>
                <a:ea typeface="Delivery Cd Light" panose="020F0406020204020204" pitchFamily="34" charset="0"/>
                <a:cs typeface="Delivery Cd Light" panose="020F0406020204020204" pitchFamily="34" charset="0"/>
                <a:sym typeface="Arial"/>
              </a:rPr>
              <a:t>HOW TO MAXIMIZE EVERY SALES OPPORTUNITY </a:t>
            </a:r>
            <a:endParaRPr sz="2100" u="none" strike="noStrike" cap="none" dirty="0">
              <a:solidFill>
                <a:srgbClr val="262626"/>
              </a:solidFill>
              <a:latin typeface="Delivery Cd Light" panose="020F0406020204020204" pitchFamily="34" charset="0"/>
              <a:ea typeface="Delivery Cd Light" panose="020F0406020204020204" pitchFamily="34" charset="0"/>
              <a:cs typeface="Delivery Cd Light" panose="020F0406020204020204" pitchFamily="34" charset="0"/>
              <a:sym typeface="Arial"/>
            </a:endParaRPr>
          </a:p>
        </p:txBody>
      </p:sp>
      <p:sp>
        <p:nvSpPr>
          <p:cNvPr id="5" name="Alternative Process 4">
            <a:extLst>
              <a:ext uri="{FF2B5EF4-FFF2-40B4-BE49-F238E27FC236}">
                <a16:creationId xmlns:a16="http://schemas.microsoft.com/office/drawing/2014/main" id="{C88ABC62-94CB-A2A8-AC0B-29168C21F25E}"/>
              </a:ext>
            </a:extLst>
          </p:cNvPr>
          <p:cNvSpPr/>
          <p:nvPr/>
        </p:nvSpPr>
        <p:spPr>
          <a:xfrm>
            <a:off x="358775" y="3254314"/>
            <a:ext cx="2844800" cy="444115"/>
          </a:xfrm>
          <a:prstGeom prst="flowChartAlternate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80"/>
              </a:lnSpc>
            </a:pPr>
            <a:r>
              <a:rPr lang="en-US" dirty="0">
                <a:solidFill>
                  <a:schemeClr val="bg1"/>
                </a:solidFill>
                <a:latin typeface="Delivery" panose="020F0503020204020204" pitchFamily="34" charset="0"/>
                <a:ea typeface="Delivery" panose="020F0503020204020204" pitchFamily="34" charset="0"/>
                <a:cs typeface="Delivery" panose="020F0503020204020204" pitchFamily="34" charset="0"/>
                <a:hlinkClick r:id="rId4">
                  <a:extLst>
                    <a:ext uri="{A12FA001-AC4F-418D-AE19-62706E023703}">
                      <ahyp:hlinkClr xmlns:ahyp="http://schemas.microsoft.com/office/drawing/2018/hyperlinkcolor" val="tx"/>
                    </a:ext>
                  </a:extLst>
                </a:hlinkClick>
              </a:rPr>
              <a:t>READ THE FULL GUIDE HERE!</a:t>
            </a:r>
            <a:endParaRPr lang="en-US" dirty="0">
              <a:solidFill>
                <a:schemeClr val="bg1"/>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C5BF4CB-D695-6813-0B9F-5305A9992EC4}"/>
              </a:ext>
            </a:extLst>
          </p:cNvPr>
          <p:cNvGrpSpPr/>
          <p:nvPr/>
        </p:nvGrpSpPr>
        <p:grpSpPr>
          <a:xfrm>
            <a:off x="-473292" y="4739764"/>
            <a:ext cx="364684" cy="403736"/>
            <a:chOff x="-7497" y="4739764"/>
            <a:chExt cx="364684" cy="403736"/>
          </a:xfrm>
        </p:grpSpPr>
        <p:sp>
          <p:nvSpPr>
            <p:cNvPr id="3" name="Rectangle 2">
              <a:extLst>
                <a:ext uri="{FF2B5EF4-FFF2-40B4-BE49-F238E27FC236}">
                  <a16:creationId xmlns:a16="http://schemas.microsoft.com/office/drawing/2014/main" id="{B73677BA-03E9-96F2-1070-958F766452C4}"/>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A4EA60-4405-2C55-3B1F-C92FDAF17C89}"/>
                </a:ext>
              </a:extLst>
            </p:cNvPr>
            <p:cNvSpPr/>
            <p:nvPr/>
          </p:nvSpPr>
          <p:spPr>
            <a:xfrm>
              <a:off x="173079" y="4739764"/>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a:extLst>
              <a:ext uri="{FF2B5EF4-FFF2-40B4-BE49-F238E27FC236}">
                <a16:creationId xmlns:a16="http://schemas.microsoft.com/office/drawing/2014/main" id="{74C7959F-1FBC-5355-B66E-791C71052C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950" y="4537896"/>
            <a:ext cx="1419225" cy="200834"/>
          </a:xfrm>
          <a:prstGeom prst="rect">
            <a:avLst/>
          </a:prstGeom>
        </p:spPr>
      </p:pic>
      <p:grpSp>
        <p:nvGrpSpPr>
          <p:cNvPr id="13" name="Group 12">
            <a:extLst>
              <a:ext uri="{FF2B5EF4-FFF2-40B4-BE49-F238E27FC236}">
                <a16:creationId xmlns:a16="http://schemas.microsoft.com/office/drawing/2014/main" id="{E98FF341-2FD7-993D-CE6E-59657439D240}"/>
              </a:ext>
            </a:extLst>
          </p:cNvPr>
          <p:cNvGrpSpPr/>
          <p:nvPr/>
        </p:nvGrpSpPr>
        <p:grpSpPr>
          <a:xfrm>
            <a:off x="-506843" y="2850578"/>
            <a:ext cx="184108" cy="403736"/>
            <a:chOff x="-7497" y="4739764"/>
            <a:chExt cx="184108" cy="403736"/>
          </a:xfrm>
        </p:grpSpPr>
        <p:sp>
          <p:nvSpPr>
            <p:cNvPr id="14" name="Rectangle 13">
              <a:extLst>
                <a:ext uri="{FF2B5EF4-FFF2-40B4-BE49-F238E27FC236}">
                  <a16:creationId xmlns:a16="http://schemas.microsoft.com/office/drawing/2014/main" id="{B8672C4F-AF8B-5A31-7141-D31A3B8AB6B3}"/>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8A67594-EFBC-7A1F-29E5-63C11EC5B8FB}"/>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5" name="Graphic 14">
            <a:extLst>
              <a:ext uri="{FF2B5EF4-FFF2-40B4-BE49-F238E27FC236}">
                <a16:creationId xmlns:a16="http://schemas.microsoft.com/office/drawing/2014/main" id="{ACDB0703-E28D-075B-7EF6-B1D3522A749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114" t="12715" r="5976" b="62640"/>
          <a:stretch/>
        </p:blipFill>
        <p:spPr>
          <a:xfrm>
            <a:off x="6502400" y="892208"/>
            <a:ext cx="2641600" cy="1267633"/>
          </a:xfrm>
          <a:prstGeom prst="rect">
            <a:avLst/>
          </a:prstGeom>
        </p:spPr>
      </p:pic>
      <p:sp>
        <p:nvSpPr>
          <p:cNvPr id="4" name="Rectangle 3">
            <a:extLst>
              <a:ext uri="{FF2B5EF4-FFF2-40B4-BE49-F238E27FC236}">
                <a16:creationId xmlns:a16="http://schemas.microsoft.com/office/drawing/2014/main" id="{BCD4C3A2-F185-31E6-A23E-32740111008E}"/>
              </a:ext>
            </a:extLst>
          </p:cNvPr>
          <p:cNvSpPr/>
          <p:nvPr/>
        </p:nvSpPr>
        <p:spPr>
          <a:xfrm rot="10800000">
            <a:off x="0" y="0"/>
            <a:ext cx="4572000" cy="5143500"/>
          </a:xfrm>
          <a:prstGeom prst="rect">
            <a:avLst/>
          </a:prstGeom>
          <a:gradFill>
            <a:gsLst>
              <a:gs pos="0">
                <a:schemeClr val="accent3"/>
              </a:gs>
              <a:gs pos="30000">
                <a:schemeClr val="accent3"/>
              </a:gs>
              <a:gs pos="79000">
                <a:srgbClr val="FFDE59"/>
              </a:gs>
              <a:gs pos="100000">
                <a:srgbClr val="FFF0B2"/>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Google Shape;197;p4"/>
          <p:cNvSpPr txBox="1"/>
          <p:nvPr/>
        </p:nvSpPr>
        <p:spPr>
          <a:xfrm>
            <a:off x="369159" y="1367770"/>
            <a:ext cx="4095266" cy="3105537"/>
          </a:xfrm>
          <a:prstGeom prst="rect">
            <a:avLst/>
          </a:prstGeom>
          <a:noFill/>
          <a:ln>
            <a:noFill/>
          </a:ln>
        </p:spPr>
        <p:txBody>
          <a:bodyPr spcFirstLastPara="1" wrap="square" lIns="0" tIns="0" rIns="0" bIns="0" anchor="t" anchorCtr="0">
            <a:noAutofit/>
          </a:bodyPr>
          <a:lstStyle/>
          <a:p>
            <a:pPr>
              <a:spcAft>
                <a:spcPts val="500"/>
              </a:spcAft>
            </a:pPr>
            <a:r>
              <a:rPr lang="en-GB" sz="1600" b="1" dirty="0">
                <a:solidFill>
                  <a:srgbClr val="D40511"/>
                </a:solidFill>
                <a:latin typeface="Delivery" panose="020F0503020204020204" pitchFamily="34" charset="0"/>
                <a:ea typeface="Delivery" panose="020F0503020204020204" pitchFamily="34" charset="0"/>
                <a:cs typeface="Delivery" panose="020F0503020204020204" pitchFamily="34" charset="0"/>
              </a:rPr>
              <a:t>EXPORTING TO FRANCE</a:t>
            </a:r>
            <a:endParaRPr lang="en-GB" sz="1200" b="1" dirty="0">
              <a:solidFill>
                <a:srgbClr val="D40511"/>
              </a:solidFill>
              <a:latin typeface="Delivery" panose="020F0503020204020204" pitchFamily="34" charset="0"/>
              <a:ea typeface="Delivery" panose="020F0503020204020204" pitchFamily="34" charset="0"/>
              <a:cs typeface="Delivery" panose="020F0503020204020204" pitchFamily="34" charset="0"/>
            </a:endParaRPr>
          </a:p>
          <a:p>
            <a:pPr marL="171450" indent="-171450">
              <a:spcAft>
                <a:spcPts val="500"/>
              </a:spcAft>
              <a:buClr>
                <a:schemeClr val="accent4"/>
              </a:buClr>
              <a:buFont typeface="Wingdings" pitchFamily="2" charset="2"/>
              <a:buChar char="§"/>
            </a:pPr>
            <a:r>
              <a:rPr lang="en-GB" sz="1200" b="0" i="0" dirty="0">
                <a:solidFill>
                  <a:srgbClr val="000000"/>
                </a:solidFill>
                <a:effectLst/>
                <a:latin typeface="Delivery" panose="020F0503020204020204" pitchFamily="34" charset="0"/>
              </a:rPr>
              <a:t>Customers who do not have a duties and taxes account are systematically contacted when their import has a declared value greater than €5,000 in order to confirm payment of duties and taxes (unless sent by DDP).</a:t>
            </a:r>
          </a:p>
          <a:p>
            <a:pPr marL="171450" indent="-171450">
              <a:spcAft>
                <a:spcPts val="500"/>
              </a:spcAft>
              <a:buClr>
                <a:schemeClr val="accent4"/>
              </a:buClr>
              <a:buFont typeface="Wingdings" pitchFamily="2" charset="2"/>
              <a:buChar char="§"/>
            </a:pPr>
            <a:r>
              <a:rPr lang="en-GB" sz="1200" b="0" i="0" dirty="0">
                <a:solidFill>
                  <a:srgbClr val="000000"/>
                </a:solidFill>
                <a:effectLst/>
                <a:latin typeface="Delivery" panose="020F0503020204020204" pitchFamily="34" charset="0"/>
              </a:rPr>
              <a:t>Since March 2014, duties and taxes exceeding €1,000 will be billed to the customer after delivery. Cash advance fees are applied to import into France on DAP shipments in the amount of </a:t>
            </a:r>
            <a:r>
              <a:rPr lang="en-GB" sz="1200" i="0" dirty="0">
                <a:solidFill>
                  <a:srgbClr val="000000"/>
                </a:solidFill>
                <a:effectLst/>
                <a:latin typeface="Delivery" panose="020F0503020204020204" pitchFamily="34" charset="0"/>
              </a:rPr>
              <a:t>2%</a:t>
            </a:r>
            <a:r>
              <a:rPr lang="en-GB" sz="1200" b="1" i="0" dirty="0">
                <a:solidFill>
                  <a:srgbClr val="000000"/>
                </a:solidFill>
                <a:effectLst/>
                <a:latin typeface="Delivery" panose="020F0503020204020204" pitchFamily="34" charset="0"/>
              </a:rPr>
              <a:t> </a:t>
            </a:r>
            <a:r>
              <a:rPr lang="en-GB" sz="1200" b="0" i="0" dirty="0">
                <a:solidFill>
                  <a:srgbClr val="000000"/>
                </a:solidFill>
                <a:effectLst/>
                <a:latin typeface="Delivery" panose="020F0503020204020204" pitchFamily="34" charset="0"/>
              </a:rPr>
              <a:t>of the amount of duties and taxes (with a minimum of €14.55 excluding tax or €17.50 including tax): these fees do not apply to DDP shipments.</a:t>
            </a:r>
            <a:endParaRPr lang="en-GB" sz="1200" dirty="0">
              <a:solidFill>
                <a:schemeClr val="tx1"/>
              </a:solidFill>
              <a:latin typeface="Delivery"/>
              <a:ea typeface="Delivery"/>
              <a:cs typeface="Delivery"/>
            </a:endParaRPr>
          </a:p>
          <a:p>
            <a:pPr>
              <a:buClr>
                <a:schemeClr val="accent4"/>
              </a:buClr>
            </a:pP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dk1"/>
              </a:solidFill>
              <a:latin typeface="Delivery" panose="020F0503020204020204" pitchFamily="34" charset="0"/>
              <a:ea typeface="Delivery" panose="020F0503020204020204" pitchFamily="34" charset="0"/>
              <a:cs typeface="Delivery" panose="020F0503020204020204" pitchFamily="34" charset="0"/>
            </a:endParaRPr>
          </a:p>
          <a:p>
            <a:endParaRPr sz="1200" dirty="0">
              <a:latin typeface="Delivery" panose="020F0503020204020204" pitchFamily="34" charset="0"/>
              <a:ea typeface="Delivery" panose="020F0503020204020204" pitchFamily="34" charset="0"/>
              <a:cs typeface="Delivery" panose="020F0503020204020204" pitchFamily="34" charset="0"/>
            </a:endParaRPr>
          </a:p>
        </p:txBody>
      </p:sp>
      <p:sp>
        <p:nvSpPr>
          <p:cNvPr id="188" name="Google Shape;188;p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189" name="Google Shape;189;p4"/>
          <p:cNvSpPr txBox="1"/>
          <p:nvPr/>
        </p:nvSpPr>
        <p:spPr>
          <a:xfrm>
            <a:off x="2802689" y="269946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0" name="Google Shape;190;p4"/>
          <p:cNvSpPr txBox="1"/>
          <p:nvPr/>
        </p:nvSpPr>
        <p:spPr>
          <a:xfrm>
            <a:off x="2420949" y="2726096"/>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1" name="Google Shape;191;p4"/>
          <p:cNvSpPr txBox="1"/>
          <p:nvPr/>
        </p:nvSpPr>
        <p:spPr>
          <a:xfrm>
            <a:off x="2234518" y="266395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21" name="Google Shape;175;p3">
            <a:extLst>
              <a:ext uri="{FF2B5EF4-FFF2-40B4-BE49-F238E27FC236}">
                <a16:creationId xmlns:a16="http://schemas.microsoft.com/office/drawing/2014/main" id="{27599231-A84A-4F44-87F0-15E6C38E2156}"/>
              </a:ext>
            </a:extLst>
          </p:cNvPr>
          <p:cNvSpPr txBox="1">
            <a:spLocks/>
          </p:cNvSpPr>
          <p:nvPr/>
        </p:nvSpPr>
        <p:spPr>
          <a:xfrm>
            <a:off x="346663" y="79452"/>
            <a:ext cx="3818960" cy="79453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ts val="2800"/>
              </a:lnSpc>
              <a:buClr>
                <a:srgbClr val="D40511"/>
              </a:buClr>
              <a:buSzPts val="1400"/>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ENTERING THE MARKET</a:t>
            </a:r>
          </a:p>
        </p:txBody>
      </p:sp>
      <p:grpSp>
        <p:nvGrpSpPr>
          <p:cNvPr id="6" name="Group 5">
            <a:extLst>
              <a:ext uri="{FF2B5EF4-FFF2-40B4-BE49-F238E27FC236}">
                <a16:creationId xmlns:a16="http://schemas.microsoft.com/office/drawing/2014/main" id="{62C7CCEC-71EF-C022-E0CD-EC3BCA528C12}"/>
              </a:ext>
            </a:extLst>
          </p:cNvPr>
          <p:cNvGrpSpPr/>
          <p:nvPr/>
        </p:nvGrpSpPr>
        <p:grpSpPr>
          <a:xfrm>
            <a:off x="-388574" y="1337886"/>
            <a:ext cx="162000" cy="324699"/>
            <a:chOff x="-334224" y="1078618"/>
            <a:chExt cx="162000" cy="324699"/>
          </a:xfrm>
        </p:grpSpPr>
        <p:sp>
          <p:nvSpPr>
            <p:cNvPr id="9" name="Rechteck 6">
              <a:extLst>
                <a:ext uri="{FF2B5EF4-FFF2-40B4-BE49-F238E27FC236}">
                  <a16:creationId xmlns:a16="http://schemas.microsoft.com/office/drawing/2014/main" id="{67EC1743-8405-2181-472F-4E594915843C}"/>
                </a:ext>
              </a:extLst>
            </p:cNvPr>
            <p:cNvSpPr>
              <a:spLocks noChangeAspect="1"/>
            </p:cNvSpPr>
            <p:nvPr/>
          </p:nvSpPr>
          <p:spPr>
            <a:xfrm>
              <a:off x="-334224" y="1241317"/>
              <a:ext cx="162000" cy="162000"/>
            </a:xfrm>
            <a:prstGeom prst="rect">
              <a:avLst/>
            </a:prstGeom>
            <a:solidFill>
              <a:srgbClr val="1A9CF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hteck 7">
              <a:extLst>
                <a:ext uri="{FF2B5EF4-FFF2-40B4-BE49-F238E27FC236}">
                  <a16:creationId xmlns:a16="http://schemas.microsoft.com/office/drawing/2014/main" id="{373348DF-DA26-08EC-DAEC-0BC195FB208C}"/>
                </a:ext>
              </a:extLst>
            </p:cNvPr>
            <p:cNvSpPr/>
            <p:nvPr/>
          </p:nvSpPr>
          <p:spPr>
            <a:xfrm>
              <a:off x="-334224" y="1078618"/>
              <a:ext cx="162000" cy="162000"/>
            </a:xfrm>
            <a:prstGeom prst="rect">
              <a:avLst/>
            </a:prstGeom>
            <a:solidFill>
              <a:srgbClr val="1A9C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2" name="Group 1">
            <a:extLst>
              <a:ext uri="{FF2B5EF4-FFF2-40B4-BE49-F238E27FC236}">
                <a16:creationId xmlns:a16="http://schemas.microsoft.com/office/drawing/2014/main" id="{2C45BBBD-5F8B-6DFC-B6B3-AB143D64E1BF}"/>
              </a:ext>
            </a:extLst>
          </p:cNvPr>
          <p:cNvGrpSpPr/>
          <p:nvPr/>
        </p:nvGrpSpPr>
        <p:grpSpPr>
          <a:xfrm>
            <a:off x="-510880" y="829923"/>
            <a:ext cx="184108" cy="403736"/>
            <a:chOff x="-7497" y="4739764"/>
            <a:chExt cx="184108" cy="403736"/>
          </a:xfrm>
        </p:grpSpPr>
        <p:sp>
          <p:nvSpPr>
            <p:cNvPr id="8" name="Rectangle 7">
              <a:extLst>
                <a:ext uri="{FF2B5EF4-FFF2-40B4-BE49-F238E27FC236}">
                  <a16:creationId xmlns:a16="http://schemas.microsoft.com/office/drawing/2014/main" id="{4B9BAACE-0398-DD26-927A-302EE2785D47}"/>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53709DE-2B50-571F-0E7A-F75F891509B1}"/>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Google Shape;175;p3">
            <a:extLst>
              <a:ext uri="{FF2B5EF4-FFF2-40B4-BE49-F238E27FC236}">
                <a16:creationId xmlns:a16="http://schemas.microsoft.com/office/drawing/2014/main" id="{CD03294A-C7D1-D333-5F77-7DC5626A25D4}"/>
              </a:ext>
            </a:extLst>
          </p:cNvPr>
          <p:cNvSpPr txBox="1">
            <a:spLocks/>
          </p:cNvSpPr>
          <p:nvPr/>
        </p:nvSpPr>
        <p:spPr>
          <a:xfrm>
            <a:off x="356362" y="582948"/>
            <a:ext cx="3526117"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latin typeface="Delivery Cd Light"/>
                <a:ea typeface="Delivery Cd Light"/>
                <a:cs typeface="Delivery Cd Light"/>
              </a:rPr>
              <a:t>KNOWING THE LOCAL MARKET</a:t>
            </a:r>
            <a:endParaRPr lang="en-US" dirty="0"/>
          </a:p>
        </p:txBody>
      </p:sp>
      <p:sp>
        <p:nvSpPr>
          <p:cNvPr id="17" name="Google Shape;166;p2">
            <a:extLst>
              <a:ext uri="{FF2B5EF4-FFF2-40B4-BE49-F238E27FC236}">
                <a16:creationId xmlns:a16="http://schemas.microsoft.com/office/drawing/2014/main" id="{00F5EB23-CB90-59B9-8926-62B82D8C8410}"/>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sp>
        <p:nvSpPr>
          <p:cNvPr id="5" name="Google Shape;197;p4">
            <a:extLst>
              <a:ext uri="{FF2B5EF4-FFF2-40B4-BE49-F238E27FC236}">
                <a16:creationId xmlns:a16="http://schemas.microsoft.com/office/drawing/2014/main" id="{65D83F47-6E35-8D53-6081-0C28F54081EC}"/>
              </a:ext>
            </a:extLst>
          </p:cNvPr>
          <p:cNvSpPr txBox="1"/>
          <p:nvPr/>
        </p:nvSpPr>
        <p:spPr>
          <a:xfrm>
            <a:off x="4898771" y="1662585"/>
            <a:ext cx="3725276" cy="3105537"/>
          </a:xfrm>
          <a:prstGeom prst="rect">
            <a:avLst/>
          </a:prstGeom>
          <a:noFill/>
          <a:ln>
            <a:noFill/>
          </a:ln>
        </p:spPr>
        <p:txBody>
          <a:bodyPr spcFirstLastPara="1" wrap="square" lIns="0" tIns="0" rIns="0" bIns="0" anchor="t" anchorCtr="0">
            <a:noAutofit/>
          </a:bodyPr>
          <a:lstStyle/>
          <a:p>
            <a:pPr marL="171450" indent="-171450">
              <a:spcAft>
                <a:spcPts val="500"/>
              </a:spcAft>
              <a:buClr>
                <a:schemeClr val="accent4"/>
              </a:buClr>
              <a:buFont typeface="Wingdings" pitchFamily="2" charset="2"/>
              <a:buChar char="§"/>
            </a:pPr>
            <a:endParaRPr lang="en-GB" sz="1200" b="0" i="0" dirty="0">
              <a:solidFill>
                <a:schemeClr val="tx1"/>
              </a:solidFill>
              <a:effectLst/>
              <a:latin typeface="Delivery" panose="020F0503020204020204" pitchFamily="34" charset="0"/>
              <a:ea typeface="Delivery" panose="020F0503020204020204" pitchFamily="34" charset="0"/>
              <a:cs typeface="Delivery" panose="020F0503020204020204" pitchFamily="34" charset="0"/>
            </a:endParaRPr>
          </a:p>
          <a:p>
            <a:pPr marL="171450" indent="-171450">
              <a:spcAft>
                <a:spcPts val="500"/>
              </a:spcAft>
              <a:buClr>
                <a:schemeClr val="accent4"/>
              </a:buClr>
              <a:buFont typeface="Wingdings" pitchFamily="2" charset="2"/>
              <a:buChar char="§"/>
            </a:pP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spcAft>
                <a:spcPts val="500"/>
              </a:spcAft>
              <a:buClr>
                <a:schemeClr val="accent4"/>
              </a:buClr>
            </a:pP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spcAft>
                <a:spcPts val="500"/>
              </a:spcAft>
              <a:buClr>
                <a:schemeClr val="accent4"/>
              </a:buClr>
            </a:pP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marL="171450" indent="-171450">
              <a:spcAft>
                <a:spcPts val="500"/>
              </a:spcAft>
              <a:buClr>
                <a:schemeClr val="accent4"/>
              </a:buClr>
              <a:buFont typeface="Wingdings" pitchFamily="2" charset="2"/>
              <a:buChar char="§"/>
            </a:pPr>
            <a:r>
              <a:rPr lang="en-GB" sz="1200" b="0" i="0" dirty="0" err="1">
                <a:solidFill>
                  <a:schemeClr val="tx1"/>
                </a:solidFill>
                <a:effectLst/>
                <a:latin typeface="Delivery" panose="020F0503020204020204" pitchFamily="34" charset="0"/>
                <a:ea typeface="Delivery" panose="020F0503020204020204" pitchFamily="34" charset="0"/>
                <a:cs typeface="Delivery" panose="020F0503020204020204" pitchFamily="34" charset="0"/>
              </a:rPr>
              <a:t>BtC</a:t>
            </a:r>
            <a:r>
              <a:rPr lang="en-GB" sz="1200" b="0" i="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 commercial traffic for import into France: for sales to individuals with a value of less than €150, </a:t>
            </a:r>
            <a:br>
              <a:rPr lang="en-GB" sz="1200" b="0" i="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br>
            <a:r>
              <a:rPr lang="en-GB" sz="1200" b="0" i="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the seller has, since July 1</a:t>
            </a:r>
            <a:r>
              <a:rPr lang="en-GB" sz="1200" b="0" i="0" baseline="3000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st</a:t>
            </a:r>
            <a:r>
              <a:rPr lang="en-GB" sz="1200" b="0" i="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 2021, the possibility of invoicing the buyer for VAT at the time of the sale, then pay the tax authorities monthly by being registered on the Import Single Window (IOSS). </a:t>
            </a:r>
          </a:p>
          <a:p>
            <a:pPr marL="171450" indent="-171450">
              <a:spcAft>
                <a:spcPts val="500"/>
              </a:spcAft>
              <a:buClr>
                <a:schemeClr val="accent4"/>
              </a:buClr>
              <a:buFont typeface="Wingdings" pitchFamily="2" charset="2"/>
              <a:buChar char="§"/>
            </a:pPr>
            <a:r>
              <a:rPr lang="en-GB" sz="1200" b="0" i="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By indicating your IOSS number on AWB and invoice, VAT will not be collected at the time of importation. The IOSS number is valid for all EU countries. Goods subject to excise duties (alcohol, tobacco) do not fall under the IOSS regime.</a:t>
            </a: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p:txBody>
      </p:sp>
      <p:pic>
        <p:nvPicPr>
          <p:cNvPr id="14" name="Picture 13" descr="A yellow van and airplane on a map&#10;&#10;Description automatically generated">
            <a:extLst>
              <a:ext uri="{FF2B5EF4-FFF2-40B4-BE49-F238E27FC236}">
                <a16:creationId xmlns:a16="http://schemas.microsoft.com/office/drawing/2014/main" id="{4297AE63-6534-5AD9-2D92-80D39A04DBA6}"/>
              </a:ext>
            </a:extLst>
          </p:cNvPr>
          <p:cNvPicPr>
            <a:picLocks noChangeAspect="1"/>
          </p:cNvPicPr>
          <p:nvPr/>
        </p:nvPicPr>
        <p:blipFill>
          <a:blip r:embed="rId5"/>
          <a:stretch>
            <a:fillRect/>
          </a:stretch>
        </p:blipFill>
        <p:spPr>
          <a:xfrm>
            <a:off x="4928363" y="542054"/>
            <a:ext cx="3188075" cy="1910388"/>
          </a:xfrm>
          <a:prstGeom prst="rect">
            <a:avLst/>
          </a:prstGeom>
        </p:spPr>
      </p:pic>
    </p:spTree>
    <p:extLst>
      <p:ext uri="{BB962C8B-B14F-4D97-AF65-F5344CB8AC3E}">
        <p14:creationId xmlns:p14="http://schemas.microsoft.com/office/powerpoint/2010/main" val="292472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5" name="Picture 4">
            <a:extLst>
              <a:ext uri="{FF2B5EF4-FFF2-40B4-BE49-F238E27FC236}">
                <a16:creationId xmlns:a16="http://schemas.microsoft.com/office/drawing/2014/main" id="{6D7F0418-4269-5546-19D2-54CD4F309BD1}"/>
              </a:ext>
            </a:extLst>
          </p:cNvPr>
          <p:cNvPicPr>
            <a:picLocks noChangeAspect="1"/>
          </p:cNvPicPr>
          <p:nvPr/>
        </p:nvPicPr>
        <p:blipFill rotWithShape="1">
          <a:blip r:embed="rId3"/>
          <a:srcRect l="20827" t="24413" r="39596" b="38280"/>
          <a:stretch/>
        </p:blipFill>
        <p:spPr>
          <a:xfrm>
            <a:off x="5068323" y="-163270"/>
            <a:ext cx="3316134" cy="3071856"/>
          </a:xfrm>
          <a:prstGeom prst="rect">
            <a:avLst/>
          </a:prstGeom>
        </p:spPr>
      </p:pic>
      <p:sp>
        <p:nvSpPr>
          <p:cNvPr id="197" name="Google Shape;197;p4"/>
          <p:cNvSpPr txBox="1"/>
          <p:nvPr/>
        </p:nvSpPr>
        <p:spPr>
          <a:xfrm>
            <a:off x="369158" y="1367770"/>
            <a:ext cx="4202841" cy="3105537"/>
          </a:xfrm>
          <a:prstGeom prst="rect">
            <a:avLst/>
          </a:prstGeom>
          <a:noFill/>
          <a:ln>
            <a:noFill/>
          </a:ln>
        </p:spPr>
        <p:txBody>
          <a:bodyPr spcFirstLastPara="1" wrap="square" lIns="0" tIns="0" rIns="0" bIns="0" anchor="t" anchorCtr="0">
            <a:noAutofit/>
          </a:bodyPr>
          <a:lstStyle/>
          <a:p>
            <a:pPr marL="285750" indent="-285750" algn="l" fontAlgn="base">
              <a:spcAft>
                <a:spcPts val="500"/>
              </a:spcAft>
              <a:buClr>
                <a:schemeClr val="accent4"/>
              </a:buClr>
              <a:buFont typeface="Wingdings" pitchFamily="2" charset="2"/>
              <a:buChar char="§"/>
            </a:pPr>
            <a:r>
              <a:rPr lang="en-GB" sz="1200" b="1"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Translate your website into French to attract shoppers</a:t>
            </a: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 – and be sure to </a:t>
            </a:r>
            <a:r>
              <a:rPr lang="en-GB" sz="1200" b="1"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display prices in the local currency too.</a:t>
            </a:r>
            <a:endPar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endParaRPr>
          </a:p>
          <a:p>
            <a:pPr marL="285750" indent="-285750" algn="l" fontAlgn="base">
              <a:spcAft>
                <a:spcPts val="500"/>
              </a:spcAft>
              <a:buClr>
                <a:schemeClr val="accent4"/>
              </a:buClr>
              <a:buFont typeface="Wingdings" pitchFamily="2" charset="2"/>
              <a:buChar char="§"/>
            </a:pPr>
            <a:r>
              <a:rPr lang="en-GB" sz="1200" b="1"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61% </a:t>
            </a: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of French online shoppers said they will abandon </a:t>
            </a:r>
            <a:b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b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their carts if not offered their preferred delivery option </a:t>
            </a:r>
            <a:b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b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at checkout</a:t>
            </a:r>
            <a:r>
              <a:rPr lang="en-GB" sz="1200" b="0" i="0" baseline="3000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10</a:t>
            </a: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 By offering </a:t>
            </a:r>
            <a:r>
              <a:rPr lang="en-GB" sz="1200" b="1"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On Demand Delivery,</a:t>
            </a: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 you can give them full flexibility and convenience – and ensure </a:t>
            </a:r>
            <a:b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b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they return to your business again! </a:t>
            </a:r>
          </a:p>
          <a:p>
            <a:pPr marL="285750" indent="-285750" algn="l" fontAlgn="base">
              <a:spcAft>
                <a:spcPts val="500"/>
              </a:spcAft>
              <a:buClr>
                <a:schemeClr val="accent4"/>
              </a:buClr>
              <a:buFont typeface="Wingdings" pitchFamily="2" charset="2"/>
              <a:buChar char="§"/>
            </a:pPr>
            <a:r>
              <a:rPr lang="en-GB" sz="1200" b="1"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Register with </a:t>
            </a:r>
            <a:r>
              <a:rPr lang="en-GB" sz="1200" b="1" i="0" u="none" strike="noStrike" dirty="0">
                <a:solidFill>
                  <a:srgbClr val="007BFF"/>
                </a:solidFill>
                <a:effectLst/>
                <a:latin typeface="Delivery" panose="020F0503020204020204" pitchFamily="34" charset="0"/>
                <a:ea typeface="Delivery" panose="020F0503020204020204" pitchFamily="34" charset="0"/>
                <a:cs typeface="Delivery" panose="020F0503020204020204" pitchFamily="34" charset="0"/>
                <a:hlinkClick r:id="rId4"/>
              </a:rPr>
              <a:t>DHL Express’ MyGTS</a:t>
            </a: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 (My Global Trade Services), a free, user-friendly platform that will help you navigate all aspects of international shipping, seamlessly. Find your goods’ HS codes, get a Landed Cost calculation, and receive guidance on France’s import restrictions </a:t>
            </a:r>
            <a:b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b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before you ship.</a:t>
            </a:r>
          </a:p>
          <a:p>
            <a:pPr>
              <a:buClr>
                <a:schemeClr val="accent4"/>
              </a:buClr>
            </a:pP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dk1"/>
              </a:solidFill>
              <a:latin typeface="Delivery" panose="020F0503020204020204" pitchFamily="34" charset="0"/>
              <a:ea typeface="Delivery" panose="020F0503020204020204" pitchFamily="34" charset="0"/>
              <a:cs typeface="Delivery" panose="020F0503020204020204" pitchFamily="34" charset="0"/>
            </a:endParaRPr>
          </a:p>
          <a:p>
            <a:endParaRPr sz="1200" dirty="0">
              <a:latin typeface="Delivery" panose="020F0503020204020204" pitchFamily="34" charset="0"/>
              <a:ea typeface="Delivery" panose="020F0503020204020204" pitchFamily="34" charset="0"/>
              <a:cs typeface="Delivery" panose="020F0503020204020204" pitchFamily="34" charset="0"/>
            </a:endParaRPr>
          </a:p>
        </p:txBody>
      </p:sp>
      <p:sp>
        <p:nvSpPr>
          <p:cNvPr id="188" name="Google Shape;188;p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189" name="Google Shape;189;p4"/>
          <p:cNvSpPr txBox="1"/>
          <p:nvPr/>
        </p:nvSpPr>
        <p:spPr>
          <a:xfrm>
            <a:off x="2802689" y="269946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0" name="Google Shape;190;p4"/>
          <p:cNvSpPr txBox="1"/>
          <p:nvPr/>
        </p:nvSpPr>
        <p:spPr>
          <a:xfrm>
            <a:off x="2420949" y="2726096"/>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1" name="Google Shape;191;p4"/>
          <p:cNvSpPr txBox="1"/>
          <p:nvPr/>
        </p:nvSpPr>
        <p:spPr>
          <a:xfrm>
            <a:off x="2234518" y="266395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21" name="Google Shape;175;p3">
            <a:extLst>
              <a:ext uri="{FF2B5EF4-FFF2-40B4-BE49-F238E27FC236}">
                <a16:creationId xmlns:a16="http://schemas.microsoft.com/office/drawing/2014/main" id="{27599231-A84A-4F44-87F0-15E6C38E2156}"/>
              </a:ext>
            </a:extLst>
          </p:cNvPr>
          <p:cNvSpPr txBox="1">
            <a:spLocks/>
          </p:cNvSpPr>
          <p:nvPr/>
        </p:nvSpPr>
        <p:spPr>
          <a:xfrm>
            <a:off x="346663" y="79452"/>
            <a:ext cx="3818960" cy="79453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ts val="2800"/>
              </a:lnSpc>
              <a:buClr>
                <a:srgbClr val="D40511"/>
              </a:buClr>
              <a:buSzPts val="1400"/>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ENTERING THE MARKET</a:t>
            </a:r>
          </a:p>
        </p:txBody>
      </p:sp>
      <p:grpSp>
        <p:nvGrpSpPr>
          <p:cNvPr id="6" name="Group 5">
            <a:extLst>
              <a:ext uri="{FF2B5EF4-FFF2-40B4-BE49-F238E27FC236}">
                <a16:creationId xmlns:a16="http://schemas.microsoft.com/office/drawing/2014/main" id="{62C7CCEC-71EF-C022-E0CD-EC3BCA528C12}"/>
              </a:ext>
            </a:extLst>
          </p:cNvPr>
          <p:cNvGrpSpPr/>
          <p:nvPr/>
        </p:nvGrpSpPr>
        <p:grpSpPr>
          <a:xfrm>
            <a:off x="-388574" y="1337886"/>
            <a:ext cx="162000" cy="324699"/>
            <a:chOff x="-334224" y="1078618"/>
            <a:chExt cx="162000" cy="324699"/>
          </a:xfrm>
        </p:grpSpPr>
        <p:sp>
          <p:nvSpPr>
            <p:cNvPr id="9" name="Rechteck 6">
              <a:extLst>
                <a:ext uri="{FF2B5EF4-FFF2-40B4-BE49-F238E27FC236}">
                  <a16:creationId xmlns:a16="http://schemas.microsoft.com/office/drawing/2014/main" id="{67EC1743-8405-2181-472F-4E594915843C}"/>
                </a:ext>
              </a:extLst>
            </p:cNvPr>
            <p:cNvSpPr>
              <a:spLocks noChangeAspect="1"/>
            </p:cNvSpPr>
            <p:nvPr/>
          </p:nvSpPr>
          <p:spPr>
            <a:xfrm>
              <a:off x="-334224" y="1241317"/>
              <a:ext cx="162000" cy="162000"/>
            </a:xfrm>
            <a:prstGeom prst="rect">
              <a:avLst/>
            </a:prstGeom>
            <a:solidFill>
              <a:srgbClr val="1A9CF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hteck 7">
              <a:extLst>
                <a:ext uri="{FF2B5EF4-FFF2-40B4-BE49-F238E27FC236}">
                  <a16:creationId xmlns:a16="http://schemas.microsoft.com/office/drawing/2014/main" id="{373348DF-DA26-08EC-DAEC-0BC195FB208C}"/>
                </a:ext>
              </a:extLst>
            </p:cNvPr>
            <p:cNvSpPr/>
            <p:nvPr/>
          </p:nvSpPr>
          <p:spPr>
            <a:xfrm>
              <a:off x="-334224" y="1078618"/>
              <a:ext cx="162000" cy="162000"/>
            </a:xfrm>
            <a:prstGeom prst="rect">
              <a:avLst/>
            </a:prstGeom>
            <a:solidFill>
              <a:srgbClr val="1A9C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2" name="Group 1">
            <a:extLst>
              <a:ext uri="{FF2B5EF4-FFF2-40B4-BE49-F238E27FC236}">
                <a16:creationId xmlns:a16="http://schemas.microsoft.com/office/drawing/2014/main" id="{2C45BBBD-5F8B-6DFC-B6B3-AB143D64E1BF}"/>
              </a:ext>
            </a:extLst>
          </p:cNvPr>
          <p:cNvGrpSpPr/>
          <p:nvPr/>
        </p:nvGrpSpPr>
        <p:grpSpPr>
          <a:xfrm>
            <a:off x="-510880" y="829923"/>
            <a:ext cx="184108" cy="403736"/>
            <a:chOff x="-7497" y="4739764"/>
            <a:chExt cx="184108" cy="403736"/>
          </a:xfrm>
        </p:grpSpPr>
        <p:sp>
          <p:nvSpPr>
            <p:cNvPr id="8" name="Rectangle 7">
              <a:extLst>
                <a:ext uri="{FF2B5EF4-FFF2-40B4-BE49-F238E27FC236}">
                  <a16:creationId xmlns:a16="http://schemas.microsoft.com/office/drawing/2014/main" id="{4B9BAACE-0398-DD26-927A-302EE2785D47}"/>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53709DE-2B50-571F-0E7A-F75F891509B1}"/>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Google Shape;175;p3">
            <a:extLst>
              <a:ext uri="{FF2B5EF4-FFF2-40B4-BE49-F238E27FC236}">
                <a16:creationId xmlns:a16="http://schemas.microsoft.com/office/drawing/2014/main" id="{CD03294A-C7D1-D333-5F77-7DC5626A25D4}"/>
              </a:ext>
            </a:extLst>
          </p:cNvPr>
          <p:cNvSpPr txBox="1">
            <a:spLocks/>
          </p:cNvSpPr>
          <p:nvPr/>
        </p:nvSpPr>
        <p:spPr>
          <a:xfrm>
            <a:off x="356362" y="582948"/>
            <a:ext cx="3526117"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dirty="0">
                <a:latin typeface="Delivery Cd Light" panose="020F0406020204020204" pitchFamily="34" charset="0"/>
                <a:ea typeface="Delivery Cd Light" panose="020F0406020204020204" pitchFamily="34" charset="0"/>
                <a:cs typeface="Delivery Cd Light" panose="020F0406020204020204" pitchFamily="34" charset="0"/>
              </a:rPr>
              <a:t>THE STRATEGY </a:t>
            </a:r>
          </a:p>
        </p:txBody>
      </p:sp>
      <p:sp>
        <p:nvSpPr>
          <p:cNvPr id="17" name="Google Shape;166;p2">
            <a:extLst>
              <a:ext uri="{FF2B5EF4-FFF2-40B4-BE49-F238E27FC236}">
                <a16:creationId xmlns:a16="http://schemas.microsoft.com/office/drawing/2014/main" id="{00F5EB23-CB90-59B9-8926-62B82D8C8410}"/>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pic>
        <p:nvPicPr>
          <p:cNvPr id="4" name="Picture 3" descr="A group of people walking on a phone&#10;&#10;Description automatically generated">
            <a:extLst>
              <a:ext uri="{FF2B5EF4-FFF2-40B4-BE49-F238E27FC236}">
                <a16:creationId xmlns:a16="http://schemas.microsoft.com/office/drawing/2014/main" id="{6420FD67-5569-201A-6356-17BA2EF5A112}"/>
              </a:ext>
            </a:extLst>
          </p:cNvPr>
          <p:cNvPicPr>
            <a:picLocks noChangeAspect="1"/>
          </p:cNvPicPr>
          <p:nvPr/>
        </p:nvPicPr>
        <p:blipFill>
          <a:blip r:embed="rId5"/>
          <a:stretch>
            <a:fillRect/>
          </a:stretch>
        </p:blipFill>
        <p:spPr>
          <a:xfrm>
            <a:off x="4968915" y="2402997"/>
            <a:ext cx="3514950" cy="2070310"/>
          </a:xfrm>
          <a:prstGeom prst="rect">
            <a:avLst/>
          </a:prstGeom>
        </p:spPr>
      </p:pic>
    </p:spTree>
    <p:extLst>
      <p:ext uri="{BB962C8B-B14F-4D97-AF65-F5344CB8AC3E}">
        <p14:creationId xmlns:p14="http://schemas.microsoft.com/office/powerpoint/2010/main" val="54045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D6C97-E591-8589-BFCA-C64F6491B9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
        <p:nvSpPr>
          <p:cNvPr id="3" name="Google Shape;175;p3">
            <a:extLst>
              <a:ext uri="{FF2B5EF4-FFF2-40B4-BE49-F238E27FC236}">
                <a16:creationId xmlns:a16="http://schemas.microsoft.com/office/drawing/2014/main" id="{3EC52349-DB17-FE48-2DA3-A099A7FFFDA7}"/>
              </a:ext>
            </a:extLst>
          </p:cNvPr>
          <p:cNvSpPr txBox="1">
            <a:spLocks/>
          </p:cNvSpPr>
          <p:nvPr/>
        </p:nvSpPr>
        <p:spPr>
          <a:xfrm>
            <a:off x="344153" y="396372"/>
            <a:ext cx="7305832"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sz="2800" b="1" dirty="0">
                <a:latin typeface="Delivery Cd Black"/>
                <a:ea typeface="Delivery Cd Black" panose="020F0503020204020204" pitchFamily="34" charset="0"/>
                <a:cs typeface="Delivery Cd Black" panose="020F0503020204020204" pitchFamily="34" charset="0"/>
              </a:rPr>
              <a:t>REFERENCES</a:t>
            </a:r>
          </a:p>
        </p:txBody>
      </p:sp>
      <p:sp>
        <p:nvSpPr>
          <p:cNvPr id="4" name="TextBox 3">
            <a:extLst>
              <a:ext uri="{FF2B5EF4-FFF2-40B4-BE49-F238E27FC236}">
                <a16:creationId xmlns:a16="http://schemas.microsoft.com/office/drawing/2014/main" id="{08829F15-2742-B06A-079F-E1870EBB0661}"/>
              </a:ext>
            </a:extLst>
          </p:cNvPr>
          <p:cNvSpPr txBox="1"/>
          <p:nvPr/>
        </p:nvSpPr>
        <p:spPr>
          <a:xfrm>
            <a:off x="258951" y="1093878"/>
            <a:ext cx="6376741" cy="28341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2"/>
              </a:rPr>
              <a:t>Statista, August 2023</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3"/>
              </a:rPr>
              <a:t>Statista, June 2023</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4"/>
              </a:rPr>
              <a:t>Statista, August 2023</a:t>
            </a:r>
            <a:r>
              <a:rPr lang="en-GB" sz="1200" b="0" i="0" dirty="0">
                <a:solidFill>
                  <a:srgbClr val="000000"/>
                </a:solidFill>
                <a:effectLst/>
                <a:latin typeface="Delivery" panose="020F0503020204020204" pitchFamily="34" charset="0"/>
              </a:rPr>
              <a:t>            </a:t>
            </a: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5"/>
              </a:rPr>
              <a:t>Worldometer, December 2023 </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6"/>
              </a:rPr>
              <a:t>Statista, November 2023</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7"/>
              </a:rPr>
              <a:t>Statista, June 2023</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8"/>
              </a:rPr>
              <a:t>Statista, June 2023</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9"/>
              </a:rPr>
              <a:t>Statista, May 2023</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10"/>
              </a:rPr>
              <a:t>Statista, November 2022</a:t>
            </a:r>
            <a:endParaRPr lang="en-GB" sz="1200" b="0" i="0" dirty="0">
              <a:solidFill>
                <a:srgbClr val="000000"/>
              </a:solidFill>
              <a:effectLst/>
              <a:latin typeface="Delivery" panose="020F0503020204020204" pitchFamily="34" charset="0"/>
            </a:endParaRPr>
          </a:p>
          <a:p>
            <a:pPr marL="228600" indent="-252000" algn="l" fontAlgn="base">
              <a:spcAft>
                <a:spcPts val="500"/>
              </a:spcAft>
              <a:buFont typeface="+mj-lt"/>
              <a:buAutoNum type="arabicPeriod"/>
            </a:pPr>
            <a:r>
              <a:rPr lang="en-GB" sz="1200" b="0" i="0" u="sng" dirty="0">
                <a:solidFill>
                  <a:srgbClr val="000000"/>
                </a:solidFill>
                <a:effectLst/>
                <a:latin typeface="Delivery" panose="020F0503020204020204" pitchFamily="34" charset="0"/>
                <a:hlinkClick r:id="rId11" tooltip="https://www.dhl.com/content/dam/dhl/global/dhl-spotlight/documents/pdf/dhl-ecommerce-european-eshopper-survey.pdf"/>
              </a:rPr>
              <a:t>DHL European Online Shopper Survey, 2023</a:t>
            </a:r>
            <a:endParaRPr lang="en-GB" sz="1200" b="0" i="0" dirty="0">
              <a:solidFill>
                <a:srgbClr val="000000"/>
              </a:solidFill>
              <a:effectLst/>
              <a:latin typeface="Delivery" panose="020F0503020204020204" pitchFamily="34" charset="0"/>
            </a:endParaRPr>
          </a:p>
          <a:p>
            <a:pPr>
              <a:lnSpc>
                <a:spcPct val="150000"/>
              </a:lnSpc>
            </a:pPr>
            <a:endParaRPr lang="en-US" sz="1200" dirty="0">
              <a:solidFill>
                <a:srgbClr val="007BFF"/>
              </a:solidFill>
              <a:latin typeface="Delivery" panose="020F0503020204020204" pitchFamily="34" charset="0"/>
              <a:ea typeface="Delivery" panose="020F0503020204020204" pitchFamily="34" charset="0"/>
              <a:cs typeface="Delivery" panose="020F0503020204020204" pitchFamily="34" charset="0"/>
            </a:endParaRPr>
          </a:p>
        </p:txBody>
      </p:sp>
      <p:pic>
        <p:nvPicPr>
          <p:cNvPr id="6" name="Graphic 5">
            <a:extLst>
              <a:ext uri="{FF2B5EF4-FFF2-40B4-BE49-F238E27FC236}">
                <a16:creationId xmlns:a16="http://schemas.microsoft.com/office/drawing/2014/main" id="{50DD7BBB-9EC3-FDBC-4D42-62ECB963D5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79676" y="2876400"/>
            <a:ext cx="3504189" cy="1996831"/>
          </a:xfrm>
          <a:prstGeom prst="rect">
            <a:avLst/>
          </a:prstGeom>
        </p:spPr>
      </p:pic>
      <p:grpSp>
        <p:nvGrpSpPr>
          <p:cNvPr id="5" name="Group 4">
            <a:extLst>
              <a:ext uri="{FF2B5EF4-FFF2-40B4-BE49-F238E27FC236}">
                <a16:creationId xmlns:a16="http://schemas.microsoft.com/office/drawing/2014/main" id="{67947E43-6BC1-61FD-ED38-DB985288F0DB}"/>
              </a:ext>
            </a:extLst>
          </p:cNvPr>
          <p:cNvGrpSpPr/>
          <p:nvPr/>
        </p:nvGrpSpPr>
        <p:grpSpPr>
          <a:xfrm>
            <a:off x="-337052" y="711570"/>
            <a:ext cx="184108" cy="403736"/>
            <a:chOff x="-7497" y="4739764"/>
            <a:chExt cx="184108" cy="403736"/>
          </a:xfrm>
        </p:grpSpPr>
        <p:sp>
          <p:nvSpPr>
            <p:cNvPr id="7" name="Rectangle 6">
              <a:extLst>
                <a:ext uri="{FF2B5EF4-FFF2-40B4-BE49-F238E27FC236}">
                  <a16:creationId xmlns:a16="http://schemas.microsoft.com/office/drawing/2014/main" id="{5FE99527-689B-7C4B-2130-05A963A5C0AD}"/>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14BB4C5-E0D5-4D44-3402-0CEE755581A3}"/>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Google Shape;166;p2">
            <a:extLst>
              <a:ext uri="{FF2B5EF4-FFF2-40B4-BE49-F238E27FC236}">
                <a16:creationId xmlns:a16="http://schemas.microsoft.com/office/drawing/2014/main" id="{F9DDE8F2-3516-362D-DCC3-94BDC2FFE817}"/>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spTree>
    <p:extLst>
      <p:ext uri="{BB962C8B-B14F-4D97-AF65-F5344CB8AC3E}">
        <p14:creationId xmlns:p14="http://schemas.microsoft.com/office/powerpoint/2010/main" val="369155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 name="Rectangle 1">
            <a:extLst>
              <a:ext uri="{FF2B5EF4-FFF2-40B4-BE49-F238E27FC236}">
                <a16:creationId xmlns:a16="http://schemas.microsoft.com/office/drawing/2014/main" id="{0F3E2BC1-CE9F-6EFE-FF3B-8EAD6659DA48}"/>
              </a:ext>
            </a:extLst>
          </p:cNvPr>
          <p:cNvSpPr/>
          <p:nvPr/>
        </p:nvSpPr>
        <p:spPr>
          <a:xfrm>
            <a:off x="0" y="8355"/>
            <a:ext cx="9144000" cy="5135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CCBD0A-51A6-B153-AAF0-34155EE6DF79}"/>
              </a:ext>
            </a:extLst>
          </p:cNvPr>
          <p:cNvPicPr>
            <a:picLocks noChangeAspect="1"/>
          </p:cNvPicPr>
          <p:nvPr/>
        </p:nvPicPr>
        <p:blipFill>
          <a:blip r:embed="rId3">
            <a:alphaModFix amt="40000"/>
          </a:blip>
          <a:stretch>
            <a:fillRect/>
          </a:stretch>
        </p:blipFill>
        <p:spPr>
          <a:xfrm>
            <a:off x="0" y="-1621"/>
            <a:ext cx="9144000" cy="5143500"/>
          </a:xfrm>
          <a:prstGeom prst="rect">
            <a:avLst/>
          </a:prstGeom>
        </p:spPr>
      </p:pic>
      <p:sp>
        <p:nvSpPr>
          <p:cNvPr id="21" name="Rectangle 20">
            <a:extLst>
              <a:ext uri="{FF2B5EF4-FFF2-40B4-BE49-F238E27FC236}">
                <a16:creationId xmlns:a16="http://schemas.microsoft.com/office/drawing/2014/main" id="{06649B08-2612-AF48-B549-227BE54CF262}"/>
              </a:ext>
            </a:extLst>
          </p:cNvPr>
          <p:cNvSpPr/>
          <p:nvPr/>
        </p:nvSpPr>
        <p:spPr>
          <a:xfrm>
            <a:off x="1230284" y="879113"/>
            <a:ext cx="6384174" cy="339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ject 13">
            <a:extLst>
              <a:ext uri="{FF2B5EF4-FFF2-40B4-BE49-F238E27FC236}">
                <a16:creationId xmlns:a16="http://schemas.microsoft.com/office/drawing/2014/main" id="{1A887591-63D4-7A48-BEBC-74F227DC81D4}"/>
              </a:ext>
            </a:extLst>
          </p:cNvPr>
          <p:cNvSpPr txBox="1"/>
          <p:nvPr/>
        </p:nvSpPr>
        <p:spPr>
          <a:xfrm>
            <a:off x="1657148" y="2718061"/>
            <a:ext cx="2056822" cy="553943"/>
          </a:xfrm>
          <a:prstGeom prst="rect">
            <a:avLst/>
          </a:prstGeom>
        </p:spPr>
        <p:txBody>
          <a:bodyPr vert="horz" wrap="square" lIns="0" tIns="6931" rIns="0" bIns="0" rtlCol="0">
            <a:spAutoFit/>
          </a:bodyPr>
          <a:lstStyle/>
          <a:p>
            <a:pPr marL="5776">
              <a:lnSpc>
                <a:spcPct val="60000"/>
              </a:lnSpc>
              <a:spcBef>
                <a:spcPts val="55"/>
              </a:spcBef>
            </a:pPr>
            <a:r>
              <a:rPr sz="4093" b="1" spc="-5" dirty="0">
                <a:solidFill>
                  <a:srgbClr val="D40511"/>
                </a:solidFill>
                <a:latin typeface="Delivery" panose="020F0503020204020204" pitchFamily="34" charset="0"/>
                <a:ea typeface="Delivery" panose="020F0503020204020204" pitchFamily="34" charset="0"/>
                <a:cs typeface="Delivery" panose="020F0503020204020204" pitchFamily="34" charset="0"/>
              </a:rPr>
              <a:t>Discover</a:t>
            </a:r>
            <a:endParaRPr sz="4093" b="1" dirty="0">
              <a:solidFill>
                <a:srgbClr val="D40511"/>
              </a:solidFill>
              <a:latin typeface="Delivery" panose="020F0503020204020204" pitchFamily="34" charset="0"/>
              <a:ea typeface="Delivery" panose="020F0503020204020204" pitchFamily="34" charset="0"/>
              <a:cs typeface="Delivery" panose="020F0503020204020204" pitchFamily="34" charset="0"/>
            </a:endParaRPr>
          </a:p>
          <a:p>
            <a:pPr marL="30035">
              <a:lnSpc>
                <a:spcPct val="60000"/>
              </a:lnSpc>
            </a:pPr>
            <a:r>
              <a:rPr sz="1569" spc="-41" dirty="0">
                <a:latin typeface="Delivery"/>
                <a:cs typeface="Delivery"/>
              </a:rPr>
              <a:t>Delivered</a:t>
            </a:r>
            <a:r>
              <a:rPr sz="1569" spc="-70" dirty="0">
                <a:latin typeface="Delivery"/>
                <a:cs typeface="Delivery"/>
              </a:rPr>
              <a:t> </a:t>
            </a:r>
            <a:r>
              <a:rPr sz="1569" spc="-30" dirty="0">
                <a:latin typeface="Delivery"/>
                <a:cs typeface="Delivery"/>
              </a:rPr>
              <a:t>by</a:t>
            </a:r>
            <a:r>
              <a:rPr sz="1569" spc="-66" dirty="0">
                <a:latin typeface="Delivery"/>
                <a:cs typeface="Delivery"/>
              </a:rPr>
              <a:t> </a:t>
            </a:r>
            <a:r>
              <a:rPr sz="1569" spc="-11" dirty="0">
                <a:solidFill>
                  <a:srgbClr val="D40511"/>
                </a:solidFill>
                <a:latin typeface="Delivery"/>
                <a:cs typeface="Delivery"/>
              </a:rPr>
              <a:t>DHL</a:t>
            </a:r>
            <a:endParaRPr sz="1569" dirty="0">
              <a:solidFill>
                <a:srgbClr val="D40511"/>
              </a:solidFill>
              <a:latin typeface="Delivery"/>
              <a:cs typeface="Delivery"/>
            </a:endParaRPr>
          </a:p>
        </p:txBody>
      </p:sp>
      <p:sp>
        <p:nvSpPr>
          <p:cNvPr id="8" name="TextBox 7">
            <a:extLst>
              <a:ext uri="{FF2B5EF4-FFF2-40B4-BE49-F238E27FC236}">
                <a16:creationId xmlns:a16="http://schemas.microsoft.com/office/drawing/2014/main" id="{60BCC232-61A9-664C-8AC5-E2D9407C1F3E}"/>
              </a:ext>
            </a:extLst>
          </p:cNvPr>
          <p:cNvSpPr txBox="1"/>
          <p:nvPr/>
        </p:nvSpPr>
        <p:spPr>
          <a:xfrm>
            <a:off x="1593130" y="1612201"/>
            <a:ext cx="5618375" cy="1188018"/>
          </a:xfrm>
          <a:prstGeom prst="rect">
            <a:avLst/>
          </a:prstGeom>
          <a:noFill/>
        </p:spPr>
        <p:txBody>
          <a:bodyPr wrap="square" rtlCol="0">
            <a:spAutoFit/>
          </a:bodyPr>
          <a:lstStyle/>
          <a:p>
            <a:r>
              <a:rPr lang="en-GB" sz="7120" b="1" dirty="0">
                <a:solidFill>
                  <a:srgbClr val="D40511"/>
                </a:solidFill>
                <a:latin typeface="Delivery Cd Black" panose="020F0503020204020204" pitchFamily="34" charset="0"/>
                <a:ea typeface="Delivery Cd Black" panose="020F0503020204020204" pitchFamily="34" charset="0"/>
                <a:cs typeface="Delivery Cd Black" panose="020F0503020204020204" pitchFamily="34" charset="0"/>
              </a:rPr>
              <a:t>THANK </a:t>
            </a:r>
            <a:r>
              <a:rPr lang="en-GB" sz="7120" b="1" spc="-197" dirty="0">
                <a:solidFill>
                  <a:srgbClr val="D40511"/>
                </a:solidFill>
                <a:latin typeface="Delivery Cd Black" panose="020F0503020204020204" pitchFamily="34" charset="0"/>
                <a:ea typeface="Delivery Cd Black" panose="020F0503020204020204" pitchFamily="34" charset="0"/>
                <a:cs typeface="Delivery Cd Black" panose="020F0503020204020204" pitchFamily="34" charset="0"/>
              </a:rPr>
              <a:t>Y</a:t>
            </a:r>
            <a:r>
              <a:rPr lang="en-GB" sz="7120" b="1" spc="52" dirty="0">
                <a:solidFill>
                  <a:srgbClr val="D40511"/>
                </a:solidFill>
                <a:latin typeface="Delivery Cd Black" panose="020F0503020204020204" pitchFamily="34" charset="0"/>
                <a:ea typeface="Delivery Cd Black" panose="020F0503020204020204" pitchFamily="34" charset="0"/>
                <a:cs typeface="Delivery Cd Black" panose="020F0503020204020204" pitchFamily="34" charset="0"/>
              </a:rPr>
              <a:t>OU</a:t>
            </a:r>
            <a:endParaRPr lang="en-US" sz="7120" b="1" dirty="0">
              <a:solidFill>
                <a:srgbClr val="D40511"/>
              </a:solidFill>
              <a:latin typeface="Delivery Cd Black" panose="020F0503020204020204" pitchFamily="34" charset="0"/>
              <a:ea typeface="Delivery Cd Black" panose="020F0503020204020204" pitchFamily="34" charset="0"/>
              <a:cs typeface="Delivery Cd Black" panose="020F0503020204020204" pitchFamily="34" charset="0"/>
            </a:endParaRPr>
          </a:p>
        </p:txBody>
      </p:sp>
      <p:pic>
        <p:nvPicPr>
          <p:cNvPr id="6" name="Picture 5" descr="A person holding a phone&#10;&#10;Description automatically generated">
            <a:extLst>
              <a:ext uri="{FF2B5EF4-FFF2-40B4-BE49-F238E27FC236}">
                <a16:creationId xmlns:a16="http://schemas.microsoft.com/office/drawing/2014/main" id="{ADA33709-645F-12C1-5C72-673FFC09C270}"/>
              </a:ext>
            </a:extLst>
          </p:cNvPr>
          <p:cNvPicPr>
            <a:picLocks noChangeAspect="1"/>
          </p:cNvPicPr>
          <p:nvPr/>
        </p:nvPicPr>
        <p:blipFill>
          <a:blip r:embed="rId4"/>
          <a:stretch>
            <a:fillRect/>
          </a:stretch>
        </p:blipFill>
        <p:spPr>
          <a:xfrm>
            <a:off x="3710802" y="708212"/>
            <a:ext cx="6663482" cy="44436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 name="Picture 15">
            <a:extLst>
              <a:ext uri="{FF2B5EF4-FFF2-40B4-BE49-F238E27FC236}">
                <a16:creationId xmlns:a16="http://schemas.microsoft.com/office/drawing/2014/main" id="{46CCE963-FF9A-4B42-9852-E94F85DF3891}"/>
              </a:ext>
            </a:extLst>
          </p:cNvPr>
          <p:cNvPicPr>
            <a:picLocks noChangeAspect="1"/>
          </p:cNvPicPr>
          <p:nvPr/>
        </p:nvPicPr>
        <p:blipFill rotWithShape="1">
          <a:blip r:embed="rId3"/>
          <a:srcRect l="3119" t="5112" r="44395" b="39660"/>
          <a:stretch/>
        </p:blipFill>
        <p:spPr>
          <a:xfrm>
            <a:off x="4763589" y="1"/>
            <a:ext cx="4397830" cy="4547508"/>
          </a:xfrm>
          <a:prstGeom prst="rect">
            <a:avLst/>
          </a:prstGeom>
        </p:spPr>
      </p:pic>
      <p:sp>
        <p:nvSpPr>
          <p:cNvPr id="164" name="Google Shape;164;p2"/>
          <p:cNvSpPr txBox="1">
            <a:spLocks noGrp="1"/>
          </p:cNvSpPr>
          <p:nvPr>
            <p:ph type="body" idx="1"/>
          </p:nvPr>
        </p:nvSpPr>
        <p:spPr>
          <a:xfrm>
            <a:off x="364080" y="1124590"/>
            <a:ext cx="2722563" cy="2361595"/>
          </a:xfrm>
          <a:prstGeom prst="rect">
            <a:avLst/>
          </a:prstGeom>
          <a:noFill/>
          <a:ln>
            <a:noFill/>
          </a:ln>
        </p:spPr>
        <p:txBody>
          <a:bodyPr spcFirstLastPara="1" wrap="square" lIns="0" tIns="0" rIns="0" bIns="0" anchor="t" anchorCtr="0">
            <a:noAutofit/>
          </a:bodyPr>
          <a:lstStyle/>
          <a:p>
            <a:pPr marL="251999" lvl="0" indent="-251999" algn="l" rtl="0">
              <a:lnSpc>
                <a:spcPct val="110000"/>
              </a:lnSpc>
              <a:spcBef>
                <a:spcPts val="0"/>
              </a:spcBef>
              <a:spcAft>
                <a:spcPts val="1000"/>
              </a:spcAft>
              <a:buClr>
                <a:srgbClr val="D40511"/>
              </a:buClr>
              <a:buSzPts val="1200"/>
              <a:buAutoNum type="arabicPlain"/>
            </a:pPr>
            <a:r>
              <a:rPr lang="en-GB" sz="1400" b="1" dirty="0"/>
              <a:t>Market Overview </a:t>
            </a:r>
          </a:p>
          <a:p>
            <a:pPr marL="251999" lvl="0" indent="-251999" algn="l" rtl="0">
              <a:lnSpc>
                <a:spcPct val="110000"/>
              </a:lnSpc>
              <a:spcBef>
                <a:spcPts val="0"/>
              </a:spcBef>
              <a:spcAft>
                <a:spcPts val="1000"/>
              </a:spcAft>
              <a:buClr>
                <a:srgbClr val="D40511"/>
              </a:buClr>
              <a:buSzPts val="1200"/>
              <a:buAutoNum type="arabicPlain"/>
            </a:pPr>
            <a:r>
              <a:rPr lang="en-GB" sz="1400" b="1" dirty="0"/>
              <a:t>Market Data </a:t>
            </a:r>
          </a:p>
          <a:p>
            <a:pPr marL="251999" lvl="0" indent="-251999" algn="l" rtl="0">
              <a:lnSpc>
                <a:spcPct val="110000"/>
              </a:lnSpc>
              <a:spcBef>
                <a:spcPts val="0"/>
              </a:spcBef>
              <a:spcAft>
                <a:spcPts val="1000"/>
              </a:spcAft>
              <a:buClr>
                <a:srgbClr val="D40511"/>
              </a:buClr>
              <a:buSzPts val="1200"/>
              <a:buAutoNum type="arabicPlain"/>
            </a:pPr>
            <a:r>
              <a:rPr lang="en-GB" sz="1400" b="1" dirty="0"/>
              <a:t>Consumer Habits </a:t>
            </a:r>
          </a:p>
          <a:p>
            <a:pPr marL="251999" lvl="0" indent="-251999" algn="l" rtl="0">
              <a:spcBef>
                <a:spcPts val="0"/>
              </a:spcBef>
              <a:spcAft>
                <a:spcPts val="1000"/>
              </a:spcAft>
              <a:buClr>
                <a:srgbClr val="D40511"/>
              </a:buClr>
              <a:buSzPts val="1200"/>
              <a:buAutoNum type="arabicPlain"/>
            </a:pPr>
            <a:r>
              <a:rPr lang="en-GB" sz="1400" b="1" dirty="0"/>
              <a:t>Entering the market </a:t>
            </a:r>
          </a:p>
          <a:p>
            <a:pPr marL="406400" lvl="2" indent="-155575" algn="l" rtl="0">
              <a:spcAft>
                <a:spcPts val="1000"/>
              </a:spcAft>
              <a:buSzPct val="110000"/>
              <a:buFont typeface="Wingdings" pitchFamily="2" charset="2"/>
              <a:buChar char="§"/>
            </a:pPr>
            <a:r>
              <a:rPr lang="en-GB" dirty="0">
                <a:latin typeface="Delivery" panose="020F0503020204020204" pitchFamily="34" charset="0"/>
                <a:ea typeface="Delivery" panose="020F0503020204020204" pitchFamily="34" charset="0"/>
                <a:cs typeface="Delivery" panose="020F0503020204020204" pitchFamily="34" charset="0"/>
              </a:rPr>
              <a:t>The Challenges </a:t>
            </a:r>
          </a:p>
          <a:p>
            <a:pPr marL="406400" lvl="2" indent="-155575" algn="l" rtl="0">
              <a:spcAft>
                <a:spcPts val="1000"/>
              </a:spcAft>
              <a:buSzPct val="110000"/>
              <a:buFont typeface="Wingdings" pitchFamily="2" charset="2"/>
              <a:buChar char="§"/>
            </a:pPr>
            <a:r>
              <a:rPr lang="en-GB" dirty="0">
                <a:latin typeface="Delivery" panose="020F0503020204020204" pitchFamily="34" charset="0"/>
                <a:ea typeface="Delivery" panose="020F0503020204020204" pitchFamily="34" charset="0"/>
                <a:cs typeface="Delivery" panose="020F0503020204020204" pitchFamily="34" charset="0"/>
              </a:rPr>
              <a:t>The Solutions and Strategy </a:t>
            </a:r>
          </a:p>
        </p:txBody>
      </p:sp>
      <p:sp>
        <p:nvSpPr>
          <p:cNvPr id="165" name="Google Shape;165;p2"/>
          <p:cNvSpPr txBox="1">
            <a:spLocks noGrp="1"/>
          </p:cNvSpPr>
          <p:nvPr>
            <p:ph type="title"/>
          </p:nvPr>
        </p:nvSpPr>
        <p:spPr>
          <a:xfrm>
            <a:off x="364081" y="413299"/>
            <a:ext cx="3363097" cy="49395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D40511"/>
              </a:buClr>
              <a:buSzPts val="1800"/>
              <a:buFont typeface="Arial"/>
              <a:buNone/>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CONTENTS</a:t>
            </a:r>
            <a:endParaRPr sz="2800" b="1" dirty="0">
              <a:latin typeface="Delivery Cd Black" panose="020F0503020204020204" pitchFamily="34" charset="0"/>
              <a:ea typeface="Delivery Cd Black" panose="020F0503020204020204" pitchFamily="34" charset="0"/>
              <a:cs typeface="Delivery Cd Black" panose="020F0503020204020204" pitchFamily="34" charset="0"/>
            </a:endParaRPr>
          </a:p>
        </p:txBody>
      </p:sp>
      <p:sp>
        <p:nvSpPr>
          <p:cNvPr id="166" name="Google Shape;166;p2"/>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sp>
        <p:nvSpPr>
          <p:cNvPr id="168" name="Google Shape;168;p2"/>
          <p:cNvSpPr txBox="1"/>
          <p:nvPr/>
        </p:nvSpPr>
        <p:spPr>
          <a:xfrm>
            <a:off x="6409765" y="-1201271"/>
            <a:ext cx="0" cy="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sym typeface="Arial"/>
            </a:endParaRPr>
          </a:p>
        </p:txBody>
      </p:sp>
      <p:grpSp>
        <p:nvGrpSpPr>
          <p:cNvPr id="2" name="Group 1">
            <a:extLst>
              <a:ext uri="{FF2B5EF4-FFF2-40B4-BE49-F238E27FC236}">
                <a16:creationId xmlns:a16="http://schemas.microsoft.com/office/drawing/2014/main" id="{2330E455-5B69-6FC1-F5CA-A70DBE7AB97E}"/>
              </a:ext>
            </a:extLst>
          </p:cNvPr>
          <p:cNvGrpSpPr/>
          <p:nvPr/>
        </p:nvGrpSpPr>
        <p:grpSpPr>
          <a:xfrm>
            <a:off x="-278158" y="766740"/>
            <a:ext cx="184108" cy="403736"/>
            <a:chOff x="-7497" y="4739764"/>
            <a:chExt cx="184108" cy="403736"/>
          </a:xfrm>
        </p:grpSpPr>
        <p:sp>
          <p:nvSpPr>
            <p:cNvPr id="4" name="Rectangle 3">
              <a:extLst>
                <a:ext uri="{FF2B5EF4-FFF2-40B4-BE49-F238E27FC236}">
                  <a16:creationId xmlns:a16="http://schemas.microsoft.com/office/drawing/2014/main" id="{A89AE277-1548-DC1F-191C-C7CE8C653C2C}"/>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8A7C5C0-3B33-A4B0-D243-65B848436C4B}"/>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A person smiling at a computer&#10;&#10;Description automatically generated">
            <a:extLst>
              <a:ext uri="{FF2B5EF4-FFF2-40B4-BE49-F238E27FC236}">
                <a16:creationId xmlns:a16="http://schemas.microsoft.com/office/drawing/2014/main" id="{CEF9C751-5347-5050-3629-7A7E06567C88}"/>
              </a:ext>
            </a:extLst>
          </p:cNvPr>
          <p:cNvPicPr>
            <a:picLocks noChangeAspect="1"/>
          </p:cNvPicPr>
          <p:nvPr/>
        </p:nvPicPr>
        <p:blipFill rotWithShape="1">
          <a:blip r:embed="rId4"/>
          <a:srcRect b="1155"/>
          <a:stretch/>
        </p:blipFill>
        <p:spPr>
          <a:xfrm>
            <a:off x="1460009" y="59399"/>
            <a:ext cx="7707238" cy="5084101"/>
          </a:xfrm>
          <a:prstGeom prst="rect">
            <a:avLst/>
          </a:prstGeom>
        </p:spPr>
      </p:pic>
      <p:sp>
        <p:nvSpPr>
          <p:cNvPr id="167" name="Google Shape;167;p2"/>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000000"/>
                </a:solidFill>
                <a:effectLst/>
                <a:uLnTx/>
                <a:uFillTx/>
                <a:latin typeface="Delivery" panose="020F05030202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spTree>
    <p:extLst>
      <p:ext uri="{BB962C8B-B14F-4D97-AF65-F5344CB8AC3E}">
        <p14:creationId xmlns:p14="http://schemas.microsoft.com/office/powerpoint/2010/main" val="1805462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3" name="Picture 12">
            <a:extLst>
              <a:ext uri="{FF2B5EF4-FFF2-40B4-BE49-F238E27FC236}">
                <a16:creationId xmlns:a16="http://schemas.microsoft.com/office/drawing/2014/main" id="{6FB46404-FB19-E645-8D7A-226BA275ACBD}"/>
              </a:ext>
            </a:extLst>
          </p:cNvPr>
          <p:cNvPicPr>
            <a:picLocks noChangeAspect="1"/>
          </p:cNvPicPr>
          <p:nvPr/>
        </p:nvPicPr>
        <p:blipFill rotWithShape="1">
          <a:blip r:embed="rId3"/>
          <a:srcRect l="3119" t="5112" r="44395" b="32527"/>
          <a:stretch/>
        </p:blipFill>
        <p:spPr>
          <a:xfrm>
            <a:off x="4763589" y="0"/>
            <a:ext cx="4397830" cy="5134791"/>
          </a:xfrm>
          <a:prstGeom prst="rect">
            <a:avLst/>
          </a:prstGeom>
        </p:spPr>
      </p:pic>
      <p:sp>
        <p:nvSpPr>
          <p:cNvPr id="175" name="Google Shape;175;p3"/>
          <p:cNvSpPr txBox="1">
            <a:spLocks noGrp="1"/>
          </p:cNvSpPr>
          <p:nvPr>
            <p:ph type="title"/>
          </p:nvPr>
        </p:nvSpPr>
        <p:spPr>
          <a:xfrm>
            <a:off x="349884" y="406265"/>
            <a:ext cx="4248000" cy="49395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D40511"/>
              </a:buClr>
              <a:buSzPts val="1400"/>
              <a:buFont typeface="Arial"/>
              <a:buNone/>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MARKET OVERVIEW </a:t>
            </a:r>
            <a:endParaRPr sz="2800" b="1" dirty="0">
              <a:latin typeface="Delivery Cd Black" panose="020F0503020204020204" pitchFamily="34" charset="0"/>
              <a:ea typeface="Delivery Cd Black" panose="020F0503020204020204" pitchFamily="34" charset="0"/>
              <a:cs typeface="Delivery Cd Black" panose="020F0503020204020204" pitchFamily="34" charset="0"/>
            </a:endParaRPr>
          </a:p>
        </p:txBody>
      </p:sp>
      <p:sp>
        <p:nvSpPr>
          <p:cNvPr id="177" name="Google Shape;177;p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3</a:t>
            </a:fld>
            <a:endParaRPr dirty="0"/>
          </a:p>
        </p:txBody>
      </p:sp>
      <p:sp>
        <p:nvSpPr>
          <p:cNvPr id="178" name="Google Shape;178;p3"/>
          <p:cNvSpPr txBox="1">
            <a:spLocks noGrp="1"/>
          </p:cNvSpPr>
          <p:nvPr>
            <p:ph type="body" idx="1"/>
          </p:nvPr>
        </p:nvSpPr>
        <p:spPr>
          <a:xfrm>
            <a:off x="363952" y="1123514"/>
            <a:ext cx="3667372" cy="3128099"/>
          </a:xfrm>
          <a:prstGeom prst="rect">
            <a:avLst/>
          </a:prstGeom>
          <a:noFill/>
          <a:ln>
            <a:noFill/>
          </a:ln>
        </p:spPr>
        <p:txBody>
          <a:bodyPr spcFirstLastPara="1" wrap="square" lIns="0" tIns="0" rIns="0" bIns="0" anchor="t" anchorCtr="0">
            <a:noAutofit/>
          </a:bodyPr>
          <a:lstStyle/>
          <a:p>
            <a:pPr marL="0" marR="0" lvl="0" indent="0" algn="l" rtl="0">
              <a:lnSpc>
                <a:spcPct val="100000"/>
              </a:lnSpc>
              <a:spcAft>
                <a:spcPts val="500"/>
              </a:spcAft>
              <a:buClr>
                <a:srgbClr val="D40511"/>
              </a:buClr>
              <a:buSzPts val="1400"/>
              <a:buNone/>
            </a:pPr>
            <a:r>
              <a:rPr lang="en-GB" sz="1600" b="1" dirty="0">
                <a:solidFill>
                  <a:schemeClr val="accent4"/>
                </a:solidFill>
                <a:latin typeface="Delivery" panose="020F0503020204020204" pitchFamily="34" charset="0"/>
                <a:ea typeface="Delivery" panose="020F0503020204020204" pitchFamily="34" charset="0"/>
                <a:cs typeface="Delivery" panose="020F0503020204020204" pitchFamily="34" charset="0"/>
              </a:rPr>
              <a:t>WHY FRANCE?</a:t>
            </a:r>
          </a:p>
          <a:p>
            <a:pPr marL="0"/>
            <a:r>
              <a:rPr lang="en-GB" dirty="0">
                <a:latin typeface="Delivery" panose="020F0503020204020204" pitchFamily="34" charset="0"/>
                <a:ea typeface="Delivery" panose="020F0503020204020204" pitchFamily="34" charset="0"/>
                <a:cs typeface="Delivery" panose="020F0503020204020204" pitchFamily="34" charset="0"/>
              </a:rPr>
              <a:t>Is France on your export radar yet? It’s one of Europe’s e-commerce heavyweights – sitting behind only Germany and the UK in terms of numbers of users</a:t>
            </a:r>
            <a:r>
              <a:rPr lang="en-GB" baseline="30000" dirty="0">
                <a:latin typeface="Delivery" panose="020F0503020204020204" pitchFamily="34" charset="0"/>
                <a:ea typeface="Delivery" panose="020F0503020204020204" pitchFamily="34" charset="0"/>
                <a:cs typeface="Delivery" panose="020F0503020204020204" pitchFamily="34" charset="0"/>
              </a:rPr>
              <a:t>1</a:t>
            </a:r>
            <a:r>
              <a:rPr lang="en-GB" dirty="0">
                <a:latin typeface="Delivery" panose="020F0503020204020204" pitchFamily="34" charset="0"/>
                <a:ea typeface="Delivery" panose="020F0503020204020204" pitchFamily="34" charset="0"/>
                <a:cs typeface="Delivery" panose="020F0503020204020204" pitchFamily="34" charset="0"/>
              </a:rPr>
              <a:t>. </a:t>
            </a:r>
            <a:br>
              <a:rPr lang="en-GB" dirty="0">
                <a:latin typeface="Delivery" panose="020F0503020204020204" pitchFamily="34" charset="0"/>
                <a:ea typeface="Delivery" panose="020F0503020204020204" pitchFamily="34" charset="0"/>
                <a:cs typeface="Delivery" panose="020F0503020204020204" pitchFamily="34" charset="0"/>
              </a:rPr>
            </a:br>
            <a:r>
              <a:rPr lang="en-GB" dirty="0">
                <a:latin typeface="Delivery" panose="020F0503020204020204" pitchFamily="34" charset="0"/>
                <a:ea typeface="Delivery" panose="020F0503020204020204" pitchFamily="34" charset="0"/>
                <a:cs typeface="Delivery" panose="020F0503020204020204" pitchFamily="34" charset="0"/>
              </a:rPr>
              <a:t>In fact, in 2022, more than 8 out of 10 French internet users bought something online</a:t>
            </a:r>
            <a:r>
              <a:rPr lang="en-GB" baseline="30000" dirty="0">
                <a:latin typeface="Delivery" panose="020F0503020204020204" pitchFamily="34" charset="0"/>
                <a:ea typeface="Delivery" panose="020F0503020204020204" pitchFamily="34" charset="0"/>
                <a:cs typeface="Delivery" panose="020F0503020204020204" pitchFamily="34" charset="0"/>
              </a:rPr>
              <a:t>2</a:t>
            </a:r>
            <a:r>
              <a:rPr lang="en-GB" dirty="0">
                <a:latin typeface="Delivery" panose="020F0503020204020204" pitchFamily="34" charset="0"/>
                <a:ea typeface="Delivery" panose="020F0503020204020204" pitchFamily="34" charset="0"/>
                <a:cs typeface="Delivery" panose="020F0503020204020204" pitchFamily="34" charset="0"/>
              </a:rPr>
              <a:t>.</a:t>
            </a:r>
          </a:p>
          <a:p>
            <a:pPr marL="0"/>
            <a:endParaRPr lang="en-GB" dirty="0">
              <a:latin typeface="Delivery" panose="020F0503020204020204" pitchFamily="34" charset="0"/>
              <a:ea typeface="Delivery" panose="020F0503020204020204" pitchFamily="34" charset="0"/>
              <a:cs typeface="Delivery" panose="020F0503020204020204" pitchFamily="34" charset="0"/>
            </a:endParaRPr>
          </a:p>
          <a:p>
            <a:pPr marL="0"/>
            <a:r>
              <a:rPr lang="en-GB" dirty="0">
                <a:latin typeface="Delivery"/>
                <a:ea typeface="Delivery"/>
                <a:cs typeface="Delivery"/>
              </a:rPr>
              <a:t>Interested yet? All you need is an international shipping partner and some local market knowledge and your business will be good to go! </a:t>
            </a:r>
          </a:p>
          <a:p>
            <a:pPr marL="0"/>
            <a:endParaRPr lang="en-GB" dirty="0">
              <a:latin typeface="Delivery"/>
              <a:ea typeface="Delivery"/>
              <a:cs typeface="Delivery"/>
            </a:endParaRPr>
          </a:p>
          <a:p>
            <a:pPr marL="0"/>
            <a:r>
              <a:rPr lang="en-GB" dirty="0">
                <a:latin typeface="Delivery"/>
                <a:ea typeface="Delivery"/>
                <a:cs typeface="Delivery"/>
              </a:rPr>
              <a:t>Read on as we explore the consumer insights and customs knowledge you need </a:t>
            </a:r>
            <a:br>
              <a:rPr lang="en-GB" dirty="0">
                <a:latin typeface="Delivery" panose="020F0503020204020204" pitchFamily="34" charset="0"/>
                <a:ea typeface="Delivery" panose="020F0503020204020204" pitchFamily="34" charset="0"/>
                <a:cs typeface="Delivery" panose="020F0503020204020204" pitchFamily="34" charset="0"/>
              </a:rPr>
            </a:br>
            <a:r>
              <a:rPr lang="en-GB" dirty="0">
                <a:latin typeface="Delivery"/>
                <a:ea typeface="Delivery"/>
                <a:cs typeface="Delivery"/>
              </a:rPr>
              <a:t>to export to France.</a:t>
            </a:r>
            <a:endParaRPr lang="en-GB"/>
          </a:p>
        </p:txBody>
      </p:sp>
      <p:sp>
        <p:nvSpPr>
          <p:cNvPr id="179" name="Google Shape;179;p3"/>
          <p:cNvSpPr txBox="1"/>
          <p:nvPr/>
        </p:nvSpPr>
        <p:spPr>
          <a:xfrm>
            <a:off x="1459523" y="571500"/>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grpSp>
        <p:nvGrpSpPr>
          <p:cNvPr id="2" name="Group 1">
            <a:extLst>
              <a:ext uri="{FF2B5EF4-FFF2-40B4-BE49-F238E27FC236}">
                <a16:creationId xmlns:a16="http://schemas.microsoft.com/office/drawing/2014/main" id="{A271CE68-5A47-92FF-383A-C74C287BE06D}"/>
              </a:ext>
            </a:extLst>
          </p:cNvPr>
          <p:cNvGrpSpPr/>
          <p:nvPr/>
        </p:nvGrpSpPr>
        <p:grpSpPr>
          <a:xfrm>
            <a:off x="-292410" y="698347"/>
            <a:ext cx="184108" cy="403736"/>
            <a:chOff x="-7497" y="4739764"/>
            <a:chExt cx="184108" cy="403736"/>
          </a:xfrm>
        </p:grpSpPr>
        <p:sp>
          <p:nvSpPr>
            <p:cNvPr id="3" name="Rectangle 2">
              <a:extLst>
                <a:ext uri="{FF2B5EF4-FFF2-40B4-BE49-F238E27FC236}">
                  <a16:creationId xmlns:a16="http://schemas.microsoft.com/office/drawing/2014/main" id="{8B7931B3-075D-5E7D-28B7-1DDD8AD198F0}"/>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6C90D39-FA9B-44E4-FC50-AF5EA77FB040}"/>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Google Shape;166;p2">
            <a:extLst>
              <a:ext uri="{FF2B5EF4-FFF2-40B4-BE49-F238E27FC236}">
                <a16:creationId xmlns:a16="http://schemas.microsoft.com/office/drawing/2014/main" id="{8B0E3C25-C9E7-CD23-A4D9-437DE91B626F}"/>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pic>
        <p:nvPicPr>
          <p:cNvPr id="7" name="Graphic 6">
            <a:extLst>
              <a:ext uri="{FF2B5EF4-FFF2-40B4-BE49-F238E27FC236}">
                <a16:creationId xmlns:a16="http://schemas.microsoft.com/office/drawing/2014/main" id="{B3F8EA8F-B549-4D5E-33AD-E112DCD4A3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2320" y="1381194"/>
            <a:ext cx="3631526" cy="23811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2" name="Graphic 11">
            <a:extLst>
              <a:ext uri="{FF2B5EF4-FFF2-40B4-BE49-F238E27FC236}">
                <a16:creationId xmlns:a16="http://schemas.microsoft.com/office/drawing/2014/main" id="{E133BC04-8781-FE90-7DF5-CEB3FC4A155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136" r="5975" b="41852"/>
          <a:stretch/>
        </p:blipFill>
        <p:spPr>
          <a:xfrm>
            <a:off x="4571999" y="-14227"/>
            <a:ext cx="4572001" cy="2990891"/>
          </a:xfrm>
          <a:prstGeom prst="rect">
            <a:avLst/>
          </a:prstGeom>
        </p:spPr>
      </p:pic>
      <p:sp>
        <p:nvSpPr>
          <p:cNvPr id="3" name="Rectangle 2">
            <a:extLst>
              <a:ext uri="{FF2B5EF4-FFF2-40B4-BE49-F238E27FC236}">
                <a16:creationId xmlns:a16="http://schemas.microsoft.com/office/drawing/2014/main" id="{0C0AD171-ECC2-8927-C52B-7B9AFA4CD493}"/>
              </a:ext>
            </a:extLst>
          </p:cNvPr>
          <p:cNvSpPr>
            <a:spLocks noGrp="1" noRot="1" noMove="1" noResize="1" noEditPoints="1" noAdjustHandles="1" noChangeArrowheads="1" noChangeShapeType="1"/>
          </p:cNvSpPr>
          <p:nvPr/>
        </p:nvSpPr>
        <p:spPr>
          <a:xfrm rot="10800000">
            <a:off x="0" y="0"/>
            <a:ext cx="4572000" cy="5143500"/>
          </a:xfrm>
          <a:prstGeom prst="rect">
            <a:avLst/>
          </a:prstGeom>
          <a:gradFill>
            <a:gsLst>
              <a:gs pos="0">
                <a:schemeClr val="accent3"/>
              </a:gs>
              <a:gs pos="30000">
                <a:schemeClr val="accent3"/>
              </a:gs>
              <a:gs pos="79000">
                <a:srgbClr val="FFDE59"/>
              </a:gs>
              <a:gs pos="100000">
                <a:srgbClr val="FFF0B2"/>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Google Shape;197;p4"/>
          <p:cNvSpPr txBox="1"/>
          <p:nvPr/>
        </p:nvSpPr>
        <p:spPr>
          <a:xfrm>
            <a:off x="363159" y="1378344"/>
            <a:ext cx="3596445" cy="2944694"/>
          </a:xfrm>
          <a:prstGeom prst="rect">
            <a:avLst/>
          </a:prstGeom>
          <a:noFill/>
          <a:ln>
            <a:noFill/>
          </a:ln>
        </p:spPr>
        <p:txBody>
          <a:bodyPr spcFirstLastPara="1" wrap="square" lIns="0" tIns="0" rIns="0" bIns="0" anchor="t" anchorCtr="0">
            <a:noAutofit/>
          </a:bodyPr>
          <a:lstStyle/>
          <a:p>
            <a:r>
              <a:rPr lang="en-US" sz="1200" b="1" dirty="0">
                <a:solidFill>
                  <a:srgbClr val="121F3C"/>
                </a:solidFill>
                <a:latin typeface="Delivery" panose="020F0503020204020204" pitchFamily="34" charset="0"/>
                <a:ea typeface="Delivery" panose="020F0503020204020204" pitchFamily="34" charset="0"/>
                <a:cs typeface="Delivery" panose="020F0503020204020204" pitchFamily="34" charset="0"/>
              </a:rPr>
              <a:t>+14% e-commerce rise in one year</a:t>
            </a:r>
          </a:p>
          <a:p>
            <a:r>
              <a:rPr lang="en-US" sz="1200" dirty="0">
                <a:solidFill>
                  <a:srgbClr val="121F3C"/>
                </a:solidFill>
                <a:latin typeface="Delivery"/>
                <a:ea typeface="Delivery"/>
                <a:cs typeface="Delivery"/>
              </a:rPr>
              <a:t>Between 2021 and 2022, online sales revenue in France grew from €129 billion to €146.9 billion</a:t>
            </a:r>
            <a:r>
              <a:rPr lang="en-US" sz="1200" baseline="30000" dirty="0">
                <a:solidFill>
                  <a:srgbClr val="121F3C"/>
                </a:solidFill>
                <a:latin typeface="Delivery"/>
                <a:ea typeface="Delivery"/>
                <a:cs typeface="Delivery"/>
              </a:rPr>
              <a:t>3</a:t>
            </a:r>
            <a:r>
              <a:rPr lang="en-US" sz="1200" baseline="0" dirty="0">
                <a:solidFill>
                  <a:srgbClr val="121F3C"/>
                </a:solidFill>
                <a:latin typeface="Delivery"/>
                <a:ea typeface="Delivery"/>
                <a:cs typeface="Delivery"/>
              </a:rPr>
              <a:t>.</a:t>
            </a:r>
          </a:p>
          <a:p>
            <a:endParaRPr lang="en-US" sz="1200" dirty="0">
              <a:solidFill>
                <a:srgbClr val="121F3C"/>
              </a:solidFill>
              <a:latin typeface="Delivery" panose="020F0503020204020204" pitchFamily="34" charset="0"/>
              <a:ea typeface="Delivery" panose="020F0503020204020204" pitchFamily="34" charset="0"/>
              <a:cs typeface="Delivery" panose="020F0503020204020204" pitchFamily="34" charset="0"/>
            </a:endParaRPr>
          </a:p>
          <a:p>
            <a:r>
              <a:rPr lang="en-US" sz="1200" b="1"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A rising e-commerce penetration rate</a:t>
            </a:r>
          </a:p>
          <a:p>
            <a:r>
              <a:rPr lang="en-US" sz="1200"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France has a population of 64.8 million</a:t>
            </a:r>
            <a:r>
              <a:rPr lang="en-US" sz="1200" baseline="30000" dirty="0">
                <a:solidFill>
                  <a:srgbClr val="121F3C"/>
                </a:solidFill>
                <a:latin typeface="Delivery" panose="020F0503020204020204" pitchFamily="34" charset="0"/>
                <a:ea typeface="Delivery" panose="020F0503020204020204" pitchFamily="34" charset="0"/>
                <a:cs typeface="Delivery" panose="020F0503020204020204" pitchFamily="34" charset="0"/>
              </a:rPr>
              <a:t>4</a:t>
            </a:r>
            <a:r>
              <a:rPr lang="en-US" sz="1200"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 and over 28.1 million e-commerce users</a:t>
            </a:r>
            <a:r>
              <a:rPr lang="en-US" sz="1200" baseline="30000" dirty="0">
                <a:solidFill>
                  <a:srgbClr val="121F3C"/>
                </a:solidFill>
                <a:latin typeface="Delivery" panose="020F0503020204020204" pitchFamily="34" charset="0"/>
                <a:ea typeface="Delivery" panose="020F0503020204020204" pitchFamily="34" charset="0"/>
                <a:cs typeface="Delivery" panose="020F0503020204020204" pitchFamily="34" charset="0"/>
              </a:rPr>
              <a:t>5</a:t>
            </a:r>
            <a:r>
              <a:rPr lang="en-US" sz="1200"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 This is forecast to grow to 32.7m by 2026.</a:t>
            </a:r>
          </a:p>
          <a:p>
            <a:endParaRPr lang="en-US" sz="1200" dirty="0">
              <a:solidFill>
                <a:srgbClr val="121F3C"/>
              </a:solidFill>
              <a:latin typeface="Delivery" panose="020F0503020204020204" pitchFamily="34" charset="0"/>
              <a:ea typeface="Delivery" panose="020F0503020204020204" pitchFamily="34" charset="0"/>
              <a:cs typeface="Delivery" panose="020F0503020204020204" pitchFamily="34" charset="0"/>
            </a:endParaRPr>
          </a:p>
          <a:p>
            <a:r>
              <a:rPr lang="en-US" sz="1200" b="1"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Fueled by young buyers</a:t>
            </a:r>
          </a:p>
          <a:p>
            <a:r>
              <a:rPr lang="en-US" sz="1200"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In 2022, nearly nine out of 10 French consumers aged 25 to 29 years old shopped online</a:t>
            </a:r>
            <a:r>
              <a:rPr lang="en-US" sz="1200" baseline="30000" dirty="0">
                <a:solidFill>
                  <a:srgbClr val="121F3C"/>
                </a:solidFill>
                <a:latin typeface="Delivery" panose="020F0503020204020204" pitchFamily="34" charset="0"/>
                <a:ea typeface="Delivery" panose="020F0503020204020204" pitchFamily="34" charset="0"/>
                <a:cs typeface="Delivery" panose="020F0503020204020204" pitchFamily="34" charset="0"/>
              </a:rPr>
              <a:t>6</a:t>
            </a:r>
            <a:r>
              <a:rPr lang="en-US" sz="1200" baseline="0" dirty="0">
                <a:solidFill>
                  <a:srgbClr val="121F3C"/>
                </a:solidFill>
                <a:latin typeface="Delivery" panose="020F0503020204020204" pitchFamily="34" charset="0"/>
                <a:ea typeface="Delivery" panose="020F0503020204020204" pitchFamily="34" charset="0"/>
                <a:cs typeface="Delivery" panose="020F0503020204020204" pitchFamily="34" charset="0"/>
              </a:rPr>
              <a:t>.</a:t>
            </a:r>
            <a:endParaRPr lang="en-GB" sz="1200" dirty="0">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dk1"/>
              </a:solidFill>
              <a:latin typeface="Delivery" panose="020F0503020204020204" pitchFamily="34" charset="0"/>
              <a:ea typeface="Delivery" panose="020F0503020204020204" pitchFamily="34" charset="0"/>
              <a:cs typeface="Delivery" panose="020F0503020204020204" pitchFamily="34" charset="0"/>
            </a:endParaRPr>
          </a:p>
          <a:p>
            <a:endParaRPr sz="1200" dirty="0">
              <a:latin typeface="Delivery" panose="020F0503020204020204" pitchFamily="34" charset="0"/>
              <a:ea typeface="Delivery" panose="020F0503020204020204" pitchFamily="34" charset="0"/>
              <a:cs typeface="Delivery" panose="020F0503020204020204" pitchFamily="34" charset="0"/>
            </a:endParaRPr>
          </a:p>
        </p:txBody>
      </p:sp>
      <p:sp>
        <p:nvSpPr>
          <p:cNvPr id="188" name="Google Shape;188;p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189" name="Google Shape;189;p4"/>
          <p:cNvSpPr txBox="1"/>
          <p:nvPr/>
        </p:nvSpPr>
        <p:spPr>
          <a:xfrm>
            <a:off x="2802689" y="269946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0" name="Google Shape;190;p4"/>
          <p:cNvSpPr txBox="1"/>
          <p:nvPr/>
        </p:nvSpPr>
        <p:spPr>
          <a:xfrm>
            <a:off x="2420949" y="2726096"/>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1" name="Google Shape;191;p4"/>
          <p:cNvSpPr txBox="1"/>
          <p:nvPr/>
        </p:nvSpPr>
        <p:spPr>
          <a:xfrm>
            <a:off x="2234518" y="266395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grpSp>
        <p:nvGrpSpPr>
          <p:cNvPr id="2" name="Group 1">
            <a:extLst>
              <a:ext uri="{FF2B5EF4-FFF2-40B4-BE49-F238E27FC236}">
                <a16:creationId xmlns:a16="http://schemas.microsoft.com/office/drawing/2014/main" id="{592D3CB0-E3B8-6659-DFEA-291565A4014F}"/>
              </a:ext>
            </a:extLst>
          </p:cNvPr>
          <p:cNvGrpSpPr/>
          <p:nvPr/>
        </p:nvGrpSpPr>
        <p:grpSpPr>
          <a:xfrm>
            <a:off x="-704450" y="1061549"/>
            <a:ext cx="184108" cy="403736"/>
            <a:chOff x="-7497" y="4739764"/>
            <a:chExt cx="184108" cy="403736"/>
          </a:xfrm>
        </p:grpSpPr>
        <p:sp>
          <p:nvSpPr>
            <p:cNvPr id="6" name="Rectangle 5">
              <a:extLst>
                <a:ext uri="{FF2B5EF4-FFF2-40B4-BE49-F238E27FC236}">
                  <a16:creationId xmlns:a16="http://schemas.microsoft.com/office/drawing/2014/main" id="{951FC7B7-6976-5D20-6C03-E3F3AFC0509C}"/>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9CC156-12A9-2B82-BD73-F4A03A204F23}"/>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Google Shape;175;p3">
            <a:extLst>
              <a:ext uri="{FF2B5EF4-FFF2-40B4-BE49-F238E27FC236}">
                <a16:creationId xmlns:a16="http://schemas.microsoft.com/office/drawing/2014/main" id="{9A15511F-3665-CD9C-FF77-D5CC71DCDF55}"/>
              </a:ext>
            </a:extLst>
          </p:cNvPr>
          <p:cNvSpPr txBox="1">
            <a:spLocks/>
          </p:cNvSpPr>
          <p:nvPr/>
        </p:nvSpPr>
        <p:spPr>
          <a:xfrm>
            <a:off x="345233" y="385163"/>
            <a:ext cx="7305832"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ts val="2960"/>
              </a:lnSpc>
              <a:buClr>
                <a:srgbClr val="D40511"/>
              </a:buClr>
              <a:buSzPts val="1400"/>
            </a:pPr>
            <a:r>
              <a:rPr lang="en-GB" sz="2800" b="1" dirty="0">
                <a:latin typeface="Delivery Cd Black"/>
                <a:ea typeface="Delivery Cd Black" panose="020F0503020204020204" pitchFamily="34" charset="0"/>
                <a:cs typeface="Delivery Cd Black" panose="020F0503020204020204" pitchFamily="34" charset="0"/>
              </a:rPr>
              <a:t>E-COMMERCE IN FRANCE</a:t>
            </a:r>
          </a:p>
        </p:txBody>
      </p:sp>
      <p:sp>
        <p:nvSpPr>
          <p:cNvPr id="9" name="Google Shape;175;p3">
            <a:extLst>
              <a:ext uri="{FF2B5EF4-FFF2-40B4-BE49-F238E27FC236}">
                <a16:creationId xmlns:a16="http://schemas.microsoft.com/office/drawing/2014/main" id="{E140E000-5F7D-0581-6AE0-0E94D097DA6B}"/>
              </a:ext>
            </a:extLst>
          </p:cNvPr>
          <p:cNvSpPr txBox="1">
            <a:spLocks/>
          </p:cNvSpPr>
          <p:nvPr/>
        </p:nvSpPr>
        <p:spPr>
          <a:xfrm>
            <a:off x="351051" y="799881"/>
            <a:ext cx="6707019" cy="261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dirty="0">
                <a:latin typeface="Delivery Cd Light" panose="020F0406020204020204" pitchFamily="34" charset="0"/>
                <a:ea typeface="Delivery Cd Light" panose="020F0406020204020204" pitchFamily="34" charset="0"/>
                <a:cs typeface="Delivery Cd Light" panose="020F0406020204020204" pitchFamily="34" charset="0"/>
              </a:rPr>
              <a:t>MARKET OVERVIEW</a:t>
            </a:r>
          </a:p>
        </p:txBody>
      </p:sp>
      <p:sp>
        <p:nvSpPr>
          <p:cNvPr id="10" name="Google Shape;166;p2">
            <a:extLst>
              <a:ext uri="{FF2B5EF4-FFF2-40B4-BE49-F238E27FC236}">
                <a16:creationId xmlns:a16="http://schemas.microsoft.com/office/drawing/2014/main" id="{8912D9AF-4C53-1F07-BCEF-F9E38F1D74C0}"/>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pic>
        <p:nvPicPr>
          <p:cNvPr id="11" name="Picture 10" descr="A group of people working on a computer&#10;&#10;Description automatically generated">
            <a:extLst>
              <a:ext uri="{FF2B5EF4-FFF2-40B4-BE49-F238E27FC236}">
                <a16:creationId xmlns:a16="http://schemas.microsoft.com/office/drawing/2014/main" id="{27F460F0-033B-1447-931E-1EFC63200EEB}"/>
              </a:ext>
            </a:extLst>
          </p:cNvPr>
          <p:cNvPicPr>
            <a:picLocks noChangeAspect="1"/>
          </p:cNvPicPr>
          <p:nvPr/>
        </p:nvPicPr>
        <p:blipFill>
          <a:blip r:embed="rId5"/>
          <a:stretch>
            <a:fillRect/>
          </a:stretch>
        </p:blipFill>
        <p:spPr>
          <a:xfrm>
            <a:off x="4718902" y="2488176"/>
            <a:ext cx="4101098" cy="23015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5</a:t>
            </a:fld>
            <a:endParaRPr dirty="0"/>
          </a:p>
        </p:txBody>
      </p:sp>
      <p:sp>
        <p:nvSpPr>
          <p:cNvPr id="179" name="Google Shape;179;p3"/>
          <p:cNvSpPr txBox="1"/>
          <p:nvPr/>
        </p:nvSpPr>
        <p:spPr>
          <a:xfrm>
            <a:off x="1459523" y="571500"/>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4" name="Google Shape;197;p4">
            <a:extLst>
              <a:ext uri="{FF2B5EF4-FFF2-40B4-BE49-F238E27FC236}">
                <a16:creationId xmlns:a16="http://schemas.microsoft.com/office/drawing/2014/main" id="{F9D3E81B-7D18-E773-9088-C7C201D570B7}"/>
              </a:ext>
            </a:extLst>
          </p:cNvPr>
          <p:cNvSpPr txBox="1"/>
          <p:nvPr/>
        </p:nvSpPr>
        <p:spPr>
          <a:xfrm>
            <a:off x="361405" y="1371218"/>
            <a:ext cx="2812102" cy="1616869"/>
          </a:xfrm>
          <a:prstGeom prst="rect">
            <a:avLst/>
          </a:prstGeom>
          <a:noFill/>
          <a:ln>
            <a:noFill/>
          </a:ln>
        </p:spPr>
        <p:txBody>
          <a:bodyPr spcFirstLastPara="1" wrap="square" lIns="0" tIns="0" rIns="0" bIns="0" anchor="t" anchorCtr="0">
            <a:noAutofit/>
          </a:bodyPr>
          <a:lstStyle/>
          <a:p>
            <a:r>
              <a:rPr lang="en-US" sz="1200" dirty="0">
                <a:solidFill>
                  <a:schemeClr val="tx1"/>
                </a:solidFill>
                <a:latin typeface="Delivery" panose="020F0503020204020204" pitchFamily="34" charset="0"/>
                <a:ea typeface="Delivery" panose="020F0503020204020204" pitchFamily="34" charset="0"/>
                <a:cs typeface="Delivery" panose="020F0503020204020204" pitchFamily="34" charset="0"/>
              </a:rPr>
              <a:t>Online marketplaces can be a helpful gateway for cross-border businesses wishing to sell to a new country for the first time.</a:t>
            </a:r>
          </a:p>
          <a:p>
            <a:endParaRPr lang="en-US"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r>
              <a:rPr lang="en-US" sz="1200" dirty="0">
                <a:solidFill>
                  <a:schemeClr val="tx1"/>
                </a:solidFill>
                <a:latin typeface="Delivery" panose="020F0503020204020204" pitchFamily="34" charset="0"/>
                <a:ea typeface="Delivery" panose="020F0503020204020204" pitchFamily="34" charset="0"/>
                <a:cs typeface="Delivery" panose="020F0503020204020204" pitchFamily="34" charset="0"/>
              </a:rPr>
              <a:t>Most popular online marketplaces in France in April 2023, by share of visits</a:t>
            </a:r>
            <a:r>
              <a:rPr lang="en-US" sz="1200" baseline="30000" dirty="0">
                <a:solidFill>
                  <a:schemeClr val="tx1"/>
                </a:solidFill>
                <a:latin typeface="Delivery" panose="020F0503020204020204" pitchFamily="34" charset="0"/>
                <a:ea typeface="Delivery" panose="020F0503020204020204" pitchFamily="34" charset="0"/>
                <a:cs typeface="Delivery" panose="020F0503020204020204" pitchFamily="34" charset="0"/>
              </a:rPr>
              <a:t>7</a:t>
            </a:r>
            <a:endParaRPr lang="en-US"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lgn="l"/>
            <a:endParaRPr lang="en-GB" sz="1200" dirty="0">
              <a:solidFill>
                <a:srgbClr val="091E42"/>
              </a:solidFill>
              <a:latin typeface="Delivery" panose="020F0503020204020204"/>
            </a:endParaRPr>
          </a:p>
          <a:p>
            <a:endParaRPr lang="en-GB" sz="1200" dirty="0">
              <a:solidFill>
                <a:schemeClr val="dk1"/>
              </a:solidFill>
              <a:latin typeface="Delivery" panose="020F0503020204020204"/>
              <a:ea typeface="Delivery" panose="020F0503020204020204" pitchFamily="34" charset="0"/>
              <a:cs typeface="Delivery" panose="020F0503020204020204" pitchFamily="34" charset="0"/>
            </a:endParaRPr>
          </a:p>
          <a:p>
            <a:endParaRPr sz="1200" dirty="0">
              <a:latin typeface="Delivery" panose="020F0503020204020204"/>
              <a:ea typeface="Delivery" panose="020F0503020204020204" pitchFamily="34" charset="0"/>
              <a:cs typeface="Delivery" panose="020F0503020204020204" pitchFamily="34" charset="0"/>
            </a:endParaRPr>
          </a:p>
        </p:txBody>
      </p:sp>
      <p:grpSp>
        <p:nvGrpSpPr>
          <p:cNvPr id="3" name="Group 2">
            <a:extLst>
              <a:ext uri="{FF2B5EF4-FFF2-40B4-BE49-F238E27FC236}">
                <a16:creationId xmlns:a16="http://schemas.microsoft.com/office/drawing/2014/main" id="{3C9786BA-3F6D-6F10-C8A9-4CC2003827C4}"/>
              </a:ext>
            </a:extLst>
          </p:cNvPr>
          <p:cNvGrpSpPr/>
          <p:nvPr/>
        </p:nvGrpSpPr>
        <p:grpSpPr>
          <a:xfrm>
            <a:off x="-593291" y="678915"/>
            <a:ext cx="184108" cy="403736"/>
            <a:chOff x="-7497" y="4739764"/>
            <a:chExt cx="184108" cy="403736"/>
          </a:xfrm>
        </p:grpSpPr>
        <p:sp>
          <p:nvSpPr>
            <p:cNvPr id="5" name="Rectangle 4">
              <a:extLst>
                <a:ext uri="{FF2B5EF4-FFF2-40B4-BE49-F238E27FC236}">
                  <a16:creationId xmlns:a16="http://schemas.microsoft.com/office/drawing/2014/main" id="{5FC5730A-E0DB-05DC-65D4-26822AA39655}"/>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9F197D-54E1-B58C-EE30-4E27039C843D}"/>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Google Shape;175;p3">
            <a:extLst>
              <a:ext uri="{FF2B5EF4-FFF2-40B4-BE49-F238E27FC236}">
                <a16:creationId xmlns:a16="http://schemas.microsoft.com/office/drawing/2014/main" id="{9226A544-AC10-03AB-6810-CCCC29656F23}"/>
              </a:ext>
            </a:extLst>
          </p:cNvPr>
          <p:cNvSpPr txBox="1">
            <a:spLocks/>
          </p:cNvSpPr>
          <p:nvPr/>
        </p:nvSpPr>
        <p:spPr>
          <a:xfrm>
            <a:off x="345233" y="395443"/>
            <a:ext cx="7305832"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MOST VISITED</a:t>
            </a:r>
            <a:r>
              <a:rPr lang="en-GB" sz="2800" dirty="0">
                <a:latin typeface="Delivery Cd Black" panose="020F0503020204020204" pitchFamily="34" charset="0"/>
                <a:ea typeface="Delivery Cd Black" panose="020F0503020204020204" pitchFamily="34" charset="0"/>
                <a:cs typeface="Delivery Cd Black" panose="020F0503020204020204" pitchFamily="34" charset="0"/>
              </a:rPr>
              <a:t> MARKETPLACES</a:t>
            </a:r>
            <a:endParaRPr lang="en-GB" sz="2800" b="1" dirty="0">
              <a:latin typeface="Delivery Cd Black" panose="020F0503020204020204" pitchFamily="34" charset="0"/>
              <a:ea typeface="Delivery Cd Black" panose="020F0503020204020204" pitchFamily="34" charset="0"/>
              <a:cs typeface="Delivery Cd Black" panose="020F0503020204020204" pitchFamily="34" charset="0"/>
            </a:endParaRPr>
          </a:p>
        </p:txBody>
      </p:sp>
      <p:sp>
        <p:nvSpPr>
          <p:cNvPr id="12" name="Google Shape;175;p3">
            <a:extLst>
              <a:ext uri="{FF2B5EF4-FFF2-40B4-BE49-F238E27FC236}">
                <a16:creationId xmlns:a16="http://schemas.microsoft.com/office/drawing/2014/main" id="{DC38E20C-F8A5-DC6B-9B0E-81A3AA492EA5}"/>
              </a:ext>
            </a:extLst>
          </p:cNvPr>
          <p:cNvSpPr txBox="1">
            <a:spLocks/>
          </p:cNvSpPr>
          <p:nvPr/>
        </p:nvSpPr>
        <p:spPr>
          <a:xfrm>
            <a:off x="358085" y="810161"/>
            <a:ext cx="6707019" cy="261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u="none" strike="noStrike" dirty="0">
                <a:effectLst/>
                <a:latin typeface="Delivery Cd Light"/>
                <a:ea typeface="Delivery Cd Light" panose="020F0406020204020204" pitchFamily="34" charset="0"/>
                <a:cs typeface="Delivery Cd Light" panose="020F0406020204020204" pitchFamily="34" charset="0"/>
              </a:rPr>
              <a:t>CONSUMER HABITS</a:t>
            </a:r>
            <a:endParaRPr lang="en-US" u="none" strike="noStrike" dirty="0">
              <a:effectLst/>
              <a:latin typeface="Delivery Cd Light"/>
              <a:ea typeface="Delivery Cd Light" panose="020F0406020204020204" pitchFamily="34" charset="0"/>
              <a:cs typeface="Delivery Cd Light" panose="020F0406020204020204" pitchFamily="34" charset="0"/>
            </a:endParaRPr>
          </a:p>
          <a:p>
            <a:pPr>
              <a:buClr>
                <a:srgbClr val="D40511"/>
              </a:buClr>
              <a:buSzPts val="1400"/>
            </a:pPr>
            <a:endParaRPr lang="en-GB" sz="1500" dirty="0">
              <a:latin typeface="Delivery Cd Light" panose="020F0406020204020204" pitchFamily="34" charset="0"/>
              <a:ea typeface="Delivery Cd Light" panose="020F0406020204020204" pitchFamily="34" charset="0"/>
              <a:cs typeface="Delivery Cd Light" panose="020F0406020204020204" pitchFamily="34" charset="0"/>
            </a:endParaRPr>
          </a:p>
        </p:txBody>
      </p:sp>
      <p:sp>
        <p:nvSpPr>
          <p:cNvPr id="13" name="Google Shape;166;p2">
            <a:extLst>
              <a:ext uri="{FF2B5EF4-FFF2-40B4-BE49-F238E27FC236}">
                <a16:creationId xmlns:a16="http://schemas.microsoft.com/office/drawing/2014/main" id="{F8C21089-E8BC-A8FC-B09F-654DB0F9579E}"/>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pic>
        <p:nvPicPr>
          <p:cNvPr id="9" name="Picture 8" descr="A screenshot of a video game&#10;&#10;Description automatically generated">
            <a:extLst>
              <a:ext uri="{FF2B5EF4-FFF2-40B4-BE49-F238E27FC236}">
                <a16:creationId xmlns:a16="http://schemas.microsoft.com/office/drawing/2014/main" id="{42592426-A0A8-E8BE-998B-358E8F5F3CCE}"/>
              </a:ext>
            </a:extLst>
          </p:cNvPr>
          <p:cNvPicPr>
            <a:picLocks noChangeAspect="1"/>
          </p:cNvPicPr>
          <p:nvPr/>
        </p:nvPicPr>
        <p:blipFill>
          <a:blip r:embed="rId3"/>
          <a:stretch>
            <a:fillRect/>
          </a:stretch>
        </p:blipFill>
        <p:spPr>
          <a:xfrm>
            <a:off x="3173507" y="1367741"/>
            <a:ext cx="5459505" cy="2775456"/>
          </a:xfrm>
          <a:prstGeom prst="rect">
            <a:avLst/>
          </a:prstGeom>
        </p:spPr>
      </p:pic>
    </p:spTree>
    <p:extLst>
      <p:ext uri="{BB962C8B-B14F-4D97-AF65-F5344CB8AC3E}">
        <p14:creationId xmlns:p14="http://schemas.microsoft.com/office/powerpoint/2010/main" val="1610162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6</a:t>
            </a:fld>
            <a:endParaRPr dirty="0"/>
          </a:p>
        </p:txBody>
      </p:sp>
      <p:sp>
        <p:nvSpPr>
          <p:cNvPr id="179" name="Google Shape;179;p3"/>
          <p:cNvSpPr txBox="1"/>
          <p:nvPr/>
        </p:nvSpPr>
        <p:spPr>
          <a:xfrm>
            <a:off x="1459523" y="571500"/>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4" name="Google Shape;197;p4">
            <a:extLst>
              <a:ext uri="{FF2B5EF4-FFF2-40B4-BE49-F238E27FC236}">
                <a16:creationId xmlns:a16="http://schemas.microsoft.com/office/drawing/2014/main" id="{F9D3E81B-7D18-E773-9088-C7C201D570B7}"/>
              </a:ext>
            </a:extLst>
          </p:cNvPr>
          <p:cNvSpPr txBox="1"/>
          <p:nvPr/>
        </p:nvSpPr>
        <p:spPr>
          <a:xfrm>
            <a:off x="361405" y="1364184"/>
            <a:ext cx="2937608" cy="1433607"/>
          </a:xfrm>
          <a:prstGeom prst="rect">
            <a:avLst/>
          </a:prstGeom>
          <a:noFill/>
          <a:ln>
            <a:noFill/>
          </a:ln>
        </p:spPr>
        <p:txBody>
          <a:bodyPr spcFirstLastPara="1" wrap="square" lIns="0" tIns="0" rIns="0" bIns="0" anchor="t" anchorCtr="0">
            <a:noAutofit/>
          </a:bodyPr>
          <a:lstStyle/>
          <a:p>
            <a:pPr algn="l"/>
            <a:r>
              <a:rPr lang="en-GB" sz="1200" b="0" i="0" dirty="0">
                <a:solidFill>
                  <a:schemeClr val="tx1"/>
                </a:solidFill>
                <a:effectLst/>
                <a:latin typeface="Delivery"/>
                <a:ea typeface="Delivery"/>
                <a:cs typeface="Delivery"/>
              </a:rPr>
              <a:t>In 2022, around two-thirds of French online shoppers reported buying clothes and footwear from abroad. In comparison, only </a:t>
            </a:r>
            <a:r>
              <a:rPr lang="en-GB" sz="1200" i="0" dirty="0">
                <a:solidFill>
                  <a:schemeClr val="tx1"/>
                </a:solidFill>
                <a:effectLst/>
                <a:latin typeface="Delivery"/>
                <a:ea typeface="Delivery"/>
                <a:cs typeface="Delivery"/>
              </a:rPr>
              <a:t>13%</a:t>
            </a:r>
            <a:r>
              <a:rPr lang="en-GB" sz="1200" b="1" i="0" dirty="0">
                <a:solidFill>
                  <a:schemeClr val="tx1"/>
                </a:solidFill>
                <a:effectLst/>
                <a:latin typeface="Delivery"/>
                <a:ea typeface="Delivery"/>
                <a:cs typeface="Delivery"/>
              </a:rPr>
              <a:t> </a:t>
            </a:r>
            <a:r>
              <a:rPr lang="en-GB" sz="1200" b="0" i="0" dirty="0">
                <a:solidFill>
                  <a:schemeClr val="tx1"/>
                </a:solidFill>
                <a:effectLst/>
                <a:latin typeface="Delivery"/>
                <a:ea typeface="Delivery"/>
                <a:cs typeface="Delivery"/>
              </a:rPr>
              <a:t>of online shoppers bought furniture and homeware from cross-border retailers.</a:t>
            </a:r>
          </a:p>
          <a:p>
            <a:pPr algn="l"/>
            <a:endParaRPr lang="en-GB" sz="1200" baseline="300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lgn="l"/>
            <a:r>
              <a:rPr lang="en-GB" sz="1200" b="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Cross-border e-commerce purchases in France in 2022, by product category</a:t>
            </a:r>
            <a:r>
              <a:rPr lang="en-GB" sz="1200" b="0" baseline="3000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8</a:t>
            </a:r>
            <a:endParaRPr lang="en-GB" sz="1200" baseline="300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lgn="l"/>
            <a:endParaRPr lang="en-GB" sz="1200" dirty="0">
              <a:solidFill>
                <a:srgbClr val="091E42"/>
              </a:solidFill>
              <a:latin typeface="Delivery" panose="020F0503020204020204"/>
            </a:endParaRPr>
          </a:p>
          <a:p>
            <a:endParaRPr lang="en-GB" sz="1200" dirty="0">
              <a:solidFill>
                <a:schemeClr val="dk1"/>
              </a:solidFill>
              <a:latin typeface="Delivery" panose="020F0503020204020204"/>
              <a:ea typeface="Delivery" panose="020F0503020204020204" pitchFamily="34" charset="0"/>
              <a:cs typeface="Delivery" panose="020F0503020204020204" pitchFamily="34" charset="0"/>
            </a:endParaRPr>
          </a:p>
          <a:p>
            <a:endParaRPr sz="1200" dirty="0">
              <a:latin typeface="Delivery" panose="020F0503020204020204"/>
              <a:ea typeface="Delivery" panose="020F0503020204020204" pitchFamily="34" charset="0"/>
              <a:cs typeface="Delivery" panose="020F0503020204020204" pitchFamily="34" charset="0"/>
            </a:endParaRPr>
          </a:p>
        </p:txBody>
      </p:sp>
      <p:grpSp>
        <p:nvGrpSpPr>
          <p:cNvPr id="3" name="Group 2">
            <a:extLst>
              <a:ext uri="{FF2B5EF4-FFF2-40B4-BE49-F238E27FC236}">
                <a16:creationId xmlns:a16="http://schemas.microsoft.com/office/drawing/2014/main" id="{3C9786BA-3F6D-6F10-C8A9-4CC2003827C4}"/>
              </a:ext>
            </a:extLst>
          </p:cNvPr>
          <p:cNvGrpSpPr/>
          <p:nvPr/>
        </p:nvGrpSpPr>
        <p:grpSpPr>
          <a:xfrm>
            <a:off x="-656596" y="0"/>
            <a:ext cx="184108" cy="403736"/>
            <a:chOff x="-7497" y="4739764"/>
            <a:chExt cx="184108" cy="403736"/>
          </a:xfrm>
        </p:grpSpPr>
        <p:sp>
          <p:nvSpPr>
            <p:cNvPr id="5" name="Rectangle 4">
              <a:extLst>
                <a:ext uri="{FF2B5EF4-FFF2-40B4-BE49-F238E27FC236}">
                  <a16:creationId xmlns:a16="http://schemas.microsoft.com/office/drawing/2014/main" id="{5FC5730A-E0DB-05DC-65D4-26822AA39655}"/>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9F197D-54E1-B58C-EE30-4E27039C843D}"/>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Google Shape;175;p3">
            <a:extLst>
              <a:ext uri="{FF2B5EF4-FFF2-40B4-BE49-F238E27FC236}">
                <a16:creationId xmlns:a16="http://schemas.microsoft.com/office/drawing/2014/main" id="{9226A544-AC10-03AB-6810-CCCC29656F23}"/>
              </a:ext>
            </a:extLst>
          </p:cNvPr>
          <p:cNvSpPr txBox="1">
            <a:spLocks/>
          </p:cNvSpPr>
          <p:nvPr/>
        </p:nvSpPr>
        <p:spPr>
          <a:xfrm>
            <a:off x="359301" y="399231"/>
            <a:ext cx="7305832"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sz="2800" dirty="0">
                <a:latin typeface="Delivery Cd Black"/>
                <a:ea typeface="Delivery Cd Black"/>
                <a:cs typeface="Delivery Cd Black"/>
              </a:rPr>
              <a:t>WHAT ARE FRENCH CONSUMERS BUYING?</a:t>
            </a:r>
            <a:endParaRPr lang="en-GB" sz="2800" b="1" dirty="0">
              <a:latin typeface="Delivery Cd Black" panose="020F0503020204020204" pitchFamily="34" charset="0"/>
              <a:ea typeface="Delivery Cd Black" panose="020F0503020204020204" pitchFamily="34" charset="0"/>
              <a:cs typeface="Delivery Cd Black" panose="020F0503020204020204" pitchFamily="34" charset="0"/>
            </a:endParaRPr>
          </a:p>
        </p:txBody>
      </p:sp>
      <p:sp>
        <p:nvSpPr>
          <p:cNvPr id="12" name="Google Shape;175;p3">
            <a:extLst>
              <a:ext uri="{FF2B5EF4-FFF2-40B4-BE49-F238E27FC236}">
                <a16:creationId xmlns:a16="http://schemas.microsoft.com/office/drawing/2014/main" id="{DC38E20C-F8A5-DC6B-9B0E-81A3AA492EA5}"/>
              </a:ext>
            </a:extLst>
          </p:cNvPr>
          <p:cNvSpPr txBox="1">
            <a:spLocks/>
          </p:cNvSpPr>
          <p:nvPr/>
        </p:nvSpPr>
        <p:spPr>
          <a:xfrm>
            <a:off x="356955" y="813949"/>
            <a:ext cx="6707019" cy="261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u="none" strike="noStrike" dirty="0">
                <a:effectLst/>
                <a:latin typeface="Delivery Cd Light"/>
                <a:ea typeface="Delivery Cd Light" panose="020F0406020204020204" pitchFamily="34" charset="0"/>
                <a:cs typeface="Delivery Cd Light" panose="020F0406020204020204" pitchFamily="34" charset="0"/>
              </a:rPr>
              <a:t>CONSUMER HABITS</a:t>
            </a:r>
            <a:endParaRPr lang="en-US" u="none" strike="noStrike" dirty="0">
              <a:effectLst/>
              <a:latin typeface="Delivery Cd Light"/>
              <a:ea typeface="Delivery Cd Light" panose="020F0406020204020204" pitchFamily="34" charset="0"/>
              <a:cs typeface="Delivery Cd Light" panose="020F0406020204020204" pitchFamily="34" charset="0"/>
            </a:endParaRPr>
          </a:p>
          <a:p>
            <a:pPr>
              <a:buClr>
                <a:srgbClr val="D40511"/>
              </a:buClr>
              <a:buSzPts val="1400"/>
            </a:pPr>
            <a:endParaRPr lang="en-GB" sz="1500" dirty="0">
              <a:latin typeface="Delivery Cd Light" panose="020F0406020204020204" pitchFamily="34" charset="0"/>
              <a:ea typeface="Delivery Cd Light" panose="020F0406020204020204" pitchFamily="34" charset="0"/>
              <a:cs typeface="Delivery Cd Light" panose="020F0406020204020204" pitchFamily="34" charset="0"/>
            </a:endParaRPr>
          </a:p>
        </p:txBody>
      </p:sp>
      <p:sp>
        <p:nvSpPr>
          <p:cNvPr id="13" name="Google Shape;166;p2">
            <a:extLst>
              <a:ext uri="{FF2B5EF4-FFF2-40B4-BE49-F238E27FC236}">
                <a16:creationId xmlns:a16="http://schemas.microsoft.com/office/drawing/2014/main" id="{F8C21089-E8BC-A8FC-B09F-654DB0F9579E}"/>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pic>
        <p:nvPicPr>
          <p:cNvPr id="6" name="Picture 5" descr="A colorful circular object with a black background&#10;&#10;Description automatically generated with medium confidence">
            <a:extLst>
              <a:ext uri="{FF2B5EF4-FFF2-40B4-BE49-F238E27FC236}">
                <a16:creationId xmlns:a16="http://schemas.microsoft.com/office/drawing/2014/main" id="{A21B27A5-93C2-C7EF-8909-F839036666EC}"/>
              </a:ext>
            </a:extLst>
          </p:cNvPr>
          <p:cNvPicPr>
            <a:picLocks noChangeAspect="1"/>
          </p:cNvPicPr>
          <p:nvPr/>
        </p:nvPicPr>
        <p:blipFill>
          <a:blip r:embed="rId3"/>
          <a:stretch>
            <a:fillRect/>
          </a:stretch>
        </p:blipFill>
        <p:spPr>
          <a:xfrm>
            <a:off x="3043284" y="1823264"/>
            <a:ext cx="5544904" cy="2798282"/>
          </a:xfrm>
          <a:prstGeom prst="rect">
            <a:avLst/>
          </a:prstGeom>
        </p:spPr>
      </p:pic>
    </p:spTree>
    <p:extLst>
      <p:ext uri="{BB962C8B-B14F-4D97-AF65-F5344CB8AC3E}">
        <p14:creationId xmlns:p14="http://schemas.microsoft.com/office/powerpoint/2010/main" val="111394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7</a:t>
            </a:fld>
            <a:endParaRPr dirty="0"/>
          </a:p>
        </p:txBody>
      </p:sp>
      <p:sp>
        <p:nvSpPr>
          <p:cNvPr id="179" name="Google Shape;179;p3"/>
          <p:cNvSpPr txBox="1"/>
          <p:nvPr/>
        </p:nvSpPr>
        <p:spPr>
          <a:xfrm>
            <a:off x="1459523" y="571500"/>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4" name="Google Shape;197;p4">
            <a:extLst>
              <a:ext uri="{FF2B5EF4-FFF2-40B4-BE49-F238E27FC236}">
                <a16:creationId xmlns:a16="http://schemas.microsoft.com/office/drawing/2014/main" id="{F9D3E81B-7D18-E773-9088-C7C201D570B7}"/>
              </a:ext>
            </a:extLst>
          </p:cNvPr>
          <p:cNvSpPr txBox="1"/>
          <p:nvPr/>
        </p:nvSpPr>
        <p:spPr>
          <a:xfrm>
            <a:off x="361404" y="1357150"/>
            <a:ext cx="3433355" cy="3404695"/>
          </a:xfrm>
          <a:prstGeom prst="rect">
            <a:avLst/>
          </a:prstGeom>
          <a:noFill/>
          <a:ln>
            <a:noFill/>
          </a:ln>
        </p:spPr>
        <p:txBody>
          <a:bodyPr spcFirstLastPara="1" wrap="square" lIns="0" tIns="0" rIns="0" bIns="0" anchor="t" anchorCtr="0">
            <a:noAutofit/>
          </a:bodyPr>
          <a:lstStyle/>
          <a:p>
            <a:pPr algn="l"/>
            <a:r>
              <a:rPr lang="en-GB" sz="120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Most popular payment methods in France in 2023</a:t>
            </a:r>
            <a:r>
              <a:rPr lang="en-GB" sz="1200" baseline="30000" dirty="0">
                <a:solidFill>
                  <a:schemeClr val="tx1"/>
                </a:solidFill>
                <a:effectLst/>
                <a:latin typeface="Delivery" panose="020F0503020204020204" pitchFamily="34" charset="0"/>
                <a:ea typeface="Delivery" panose="020F0503020204020204" pitchFamily="34" charset="0"/>
                <a:cs typeface="Delivery" panose="020F0503020204020204" pitchFamily="34" charset="0"/>
              </a:rPr>
              <a:t>9</a:t>
            </a:r>
            <a:endParaRPr lang="en-US" sz="1200" u="none" strike="noStrike" baseline="30000" dirty="0">
              <a:solidFill>
                <a:schemeClr val="tx1"/>
              </a:solidFill>
              <a:effectLst/>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lgn="l"/>
            <a:endParaRPr lang="en-GB" sz="1200" dirty="0">
              <a:solidFill>
                <a:srgbClr val="091E42"/>
              </a:solidFill>
              <a:latin typeface="Delivery" panose="020F0503020204020204"/>
            </a:endParaRPr>
          </a:p>
          <a:p>
            <a:endParaRPr lang="en-GB" sz="1200" dirty="0">
              <a:solidFill>
                <a:schemeClr val="dk1"/>
              </a:solidFill>
              <a:latin typeface="Delivery" panose="020F0503020204020204"/>
              <a:ea typeface="Delivery" panose="020F0503020204020204" pitchFamily="34" charset="0"/>
              <a:cs typeface="Delivery" panose="020F0503020204020204" pitchFamily="34" charset="0"/>
            </a:endParaRPr>
          </a:p>
          <a:p>
            <a:endParaRPr sz="1200" dirty="0">
              <a:latin typeface="Delivery" panose="020F0503020204020204"/>
              <a:ea typeface="Delivery" panose="020F0503020204020204" pitchFamily="34" charset="0"/>
              <a:cs typeface="Delivery" panose="020F0503020204020204" pitchFamily="34" charset="0"/>
            </a:endParaRPr>
          </a:p>
        </p:txBody>
      </p:sp>
      <p:grpSp>
        <p:nvGrpSpPr>
          <p:cNvPr id="3" name="Group 2">
            <a:extLst>
              <a:ext uri="{FF2B5EF4-FFF2-40B4-BE49-F238E27FC236}">
                <a16:creationId xmlns:a16="http://schemas.microsoft.com/office/drawing/2014/main" id="{3C9786BA-3F6D-6F10-C8A9-4CC2003827C4}"/>
              </a:ext>
            </a:extLst>
          </p:cNvPr>
          <p:cNvGrpSpPr/>
          <p:nvPr/>
        </p:nvGrpSpPr>
        <p:grpSpPr>
          <a:xfrm>
            <a:off x="506877" y="-715934"/>
            <a:ext cx="184108" cy="403736"/>
            <a:chOff x="-7497" y="4739764"/>
            <a:chExt cx="184108" cy="403736"/>
          </a:xfrm>
        </p:grpSpPr>
        <p:sp>
          <p:nvSpPr>
            <p:cNvPr id="5" name="Rectangle 4">
              <a:extLst>
                <a:ext uri="{FF2B5EF4-FFF2-40B4-BE49-F238E27FC236}">
                  <a16:creationId xmlns:a16="http://schemas.microsoft.com/office/drawing/2014/main" id="{5FC5730A-E0DB-05DC-65D4-26822AA39655}"/>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9F197D-54E1-B58C-EE30-4E27039C843D}"/>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Google Shape;175;p3">
            <a:extLst>
              <a:ext uri="{FF2B5EF4-FFF2-40B4-BE49-F238E27FC236}">
                <a16:creationId xmlns:a16="http://schemas.microsoft.com/office/drawing/2014/main" id="{9226A544-AC10-03AB-6810-CCCC29656F23}"/>
              </a:ext>
            </a:extLst>
          </p:cNvPr>
          <p:cNvSpPr txBox="1">
            <a:spLocks/>
          </p:cNvSpPr>
          <p:nvPr/>
        </p:nvSpPr>
        <p:spPr>
          <a:xfrm>
            <a:off x="345233" y="395443"/>
            <a:ext cx="7305832"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POPULAR PAYMENT METHODS</a:t>
            </a:r>
          </a:p>
        </p:txBody>
      </p:sp>
      <p:sp>
        <p:nvSpPr>
          <p:cNvPr id="6" name="Google Shape;166;p2">
            <a:extLst>
              <a:ext uri="{FF2B5EF4-FFF2-40B4-BE49-F238E27FC236}">
                <a16:creationId xmlns:a16="http://schemas.microsoft.com/office/drawing/2014/main" id="{C35D55E7-CC23-5AAC-B56D-9DE409576E5C}"/>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sp>
        <p:nvSpPr>
          <p:cNvPr id="13" name="Google Shape;175;p3">
            <a:extLst>
              <a:ext uri="{FF2B5EF4-FFF2-40B4-BE49-F238E27FC236}">
                <a16:creationId xmlns:a16="http://schemas.microsoft.com/office/drawing/2014/main" id="{29DD1D8F-A36A-C006-C967-72E5B0CD2466}"/>
              </a:ext>
            </a:extLst>
          </p:cNvPr>
          <p:cNvSpPr txBox="1">
            <a:spLocks/>
          </p:cNvSpPr>
          <p:nvPr/>
        </p:nvSpPr>
        <p:spPr>
          <a:xfrm>
            <a:off x="351051" y="808538"/>
            <a:ext cx="6707019" cy="261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latin typeface="Delivery Cd Light"/>
                <a:ea typeface="Delivery Cd Light"/>
                <a:cs typeface="Delivery Cd Light"/>
              </a:rPr>
              <a:t>CONSUMER HABITS</a:t>
            </a:r>
            <a:endParaRPr lang="en-US" dirty="0"/>
          </a:p>
        </p:txBody>
      </p:sp>
      <p:pic>
        <p:nvPicPr>
          <p:cNvPr id="9" name="Graphic 8">
            <a:extLst>
              <a:ext uri="{FF2B5EF4-FFF2-40B4-BE49-F238E27FC236}">
                <a16:creationId xmlns:a16="http://schemas.microsoft.com/office/drawing/2014/main" id="{51001883-384F-071D-380F-BE4F6FAF2A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404" y="1693549"/>
            <a:ext cx="5881950" cy="3006330"/>
          </a:xfrm>
          <a:prstGeom prst="rect">
            <a:avLst/>
          </a:prstGeom>
        </p:spPr>
      </p:pic>
      <p:pic>
        <p:nvPicPr>
          <p:cNvPr id="10" name="Picture 9">
            <a:extLst>
              <a:ext uri="{FF2B5EF4-FFF2-40B4-BE49-F238E27FC236}">
                <a16:creationId xmlns:a16="http://schemas.microsoft.com/office/drawing/2014/main" id="{474167BE-71E1-58FF-FC6C-7263756CEF00}"/>
              </a:ext>
            </a:extLst>
          </p:cNvPr>
          <p:cNvPicPr>
            <a:picLocks noChangeAspect="1"/>
          </p:cNvPicPr>
          <p:nvPr/>
        </p:nvPicPr>
        <p:blipFill rotWithShape="1">
          <a:blip r:embed="rId5"/>
          <a:srcRect l="20827" t="24413" r="46367" b="38280"/>
          <a:stretch/>
        </p:blipFill>
        <p:spPr>
          <a:xfrm>
            <a:off x="6316020" y="1613423"/>
            <a:ext cx="2748837" cy="3071856"/>
          </a:xfrm>
          <a:prstGeom prst="rect">
            <a:avLst/>
          </a:prstGeom>
        </p:spPr>
      </p:pic>
    </p:spTree>
    <p:extLst>
      <p:ext uri="{BB962C8B-B14F-4D97-AF65-F5344CB8AC3E}">
        <p14:creationId xmlns:p14="http://schemas.microsoft.com/office/powerpoint/2010/main" val="766337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3"/>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8</a:t>
            </a:fld>
            <a:endParaRPr dirty="0"/>
          </a:p>
        </p:txBody>
      </p:sp>
      <p:sp>
        <p:nvSpPr>
          <p:cNvPr id="179" name="Google Shape;179;p3"/>
          <p:cNvSpPr txBox="1"/>
          <p:nvPr/>
        </p:nvSpPr>
        <p:spPr>
          <a:xfrm>
            <a:off x="1459523" y="571500"/>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4" name="Google Shape;197;p4">
            <a:extLst>
              <a:ext uri="{FF2B5EF4-FFF2-40B4-BE49-F238E27FC236}">
                <a16:creationId xmlns:a16="http://schemas.microsoft.com/office/drawing/2014/main" id="{F9D3E81B-7D18-E773-9088-C7C201D570B7}"/>
              </a:ext>
            </a:extLst>
          </p:cNvPr>
          <p:cNvSpPr txBox="1"/>
          <p:nvPr/>
        </p:nvSpPr>
        <p:spPr>
          <a:xfrm>
            <a:off x="361406" y="1371218"/>
            <a:ext cx="4279346" cy="3404695"/>
          </a:xfrm>
          <a:prstGeom prst="rect">
            <a:avLst/>
          </a:prstGeom>
          <a:noFill/>
          <a:ln>
            <a:noFill/>
          </a:ln>
        </p:spPr>
        <p:txBody>
          <a:bodyPr spcFirstLastPara="1" wrap="square" lIns="0" tIns="0" rIns="0" bIns="0" anchor="t" anchorCtr="0">
            <a:noAutofit/>
          </a:bodyPr>
          <a:lstStyle/>
          <a:p>
            <a:pPr>
              <a:buClr>
                <a:schemeClr val="accent4"/>
              </a:buClr>
            </a:pP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Understanding the key shopping events and holidays in France </a:t>
            </a:r>
            <a:b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br>
            <a:r>
              <a:rPr lang="en-GB" sz="1200" b="0" i="0" dirty="0">
                <a:solidFill>
                  <a:srgbClr val="000000"/>
                </a:solidFill>
                <a:effectLst/>
                <a:latin typeface="Delivery" panose="020F0503020204020204" pitchFamily="34" charset="0"/>
                <a:ea typeface="Delivery" panose="020F0503020204020204" pitchFamily="34" charset="0"/>
                <a:cs typeface="Delivery" panose="020F0503020204020204" pitchFamily="34" charset="0"/>
              </a:rPr>
              <a:t>is crucial for maximizing your e-commerce sales. Here are some important dates to mark in your calendar:</a:t>
            </a:r>
          </a:p>
          <a:p>
            <a:pPr>
              <a:buClr>
                <a:schemeClr val="accent4"/>
              </a:buClr>
            </a:pPr>
            <a:endParaRPr lang="en-GB" sz="1200" u="none" strike="noStrike" cap="none" dirty="0">
              <a:latin typeface="Delivery" panose="020F0503020204020204" pitchFamily="34" charset="0"/>
              <a:ea typeface="Delivery" panose="020F0503020204020204" pitchFamily="34" charset="0"/>
              <a:cs typeface="Delivery" panose="020F0503020204020204" pitchFamily="34" charset="0"/>
              <a:sym typeface="Arial"/>
            </a:endParaRPr>
          </a:p>
          <a:p>
            <a:pPr marL="171450" indent="-171450">
              <a:spcAft>
                <a:spcPts val="500"/>
              </a:spcAft>
              <a:buClr>
                <a:schemeClr val="accent4"/>
              </a:buClr>
              <a:buFont typeface="Wingdings" pitchFamily="2" charset="2"/>
              <a:buChar char="§"/>
            </a:pPr>
            <a:r>
              <a:rPr lang="en-GB" sz="1200" b="1" dirty="0">
                <a:solidFill>
                  <a:schemeClr val="tx1"/>
                </a:solidFill>
                <a:latin typeface="Delivery" panose="020F0503020204020204" pitchFamily="34" charset="0"/>
                <a:ea typeface="Delivery" panose="020F0503020204020204" pitchFamily="34" charset="0"/>
                <a:cs typeface="Delivery" panose="020F0503020204020204" pitchFamily="34" charset="0"/>
              </a:rPr>
              <a:t>Valentine’s Day: </a:t>
            </a:r>
            <a:r>
              <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rPr>
              <a:t>February 14</a:t>
            </a:r>
          </a:p>
          <a:p>
            <a:pPr marL="171450" indent="-171450">
              <a:spcAft>
                <a:spcPts val="500"/>
              </a:spcAft>
              <a:buClr>
                <a:schemeClr val="accent4"/>
              </a:buClr>
              <a:buFont typeface="Wingdings" pitchFamily="2" charset="2"/>
              <a:buChar char="§"/>
            </a:pPr>
            <a:r>
              <a:rPr lang="en-GB" sz="1200" b="1"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Mother’s Day: </a:t>
            </a:r>
            <a:r>
              <a:rPr lang="en-GB" sz="1200"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May 26</a:t>
            </a:r>
          </a:p>
          <a:p>
            <a:pPr marL="171450" indent="-171450">
              <a:spcAft>
                <a:spcPts val="500"/>
              </a:spcAft>
              <a:buClr>
                <a:schemeClr val="accent4"/>
              </a:buClr>
              <a:buFont typeface="Wingdings" pitchFamily="2" charset="2"/>
              <a:buChar char="§"/>
            </a:pPr>
            <a:r>
              <a:rPr lang="en-GB" sz="1200" b="1" dirty="0">
                <a:solidFill>
                  <a:schemeClr val="tx1"/>
                </a:solidFill>
                <a:latin typeface="Delivery" panose="020F0503020204020204" pitchFamily="34" charset="0"/>
                <a:ea typeface="Delivery" panose="020F0503020204020204" pitchFamily="34" charset="0"/>
                <a:cs typeface="Delivery" panose="020F0503020204020204" pitchFamily="34" charset="0"/>
              </a:rPr>
              <a:t>Father’s Day: </a:t>
            </a:r>
            <a:r>
              <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rPr>
              <a:t>June 16</a:t>
            </a:r>
          </a:p>
          <a:p>
            <a:pPr marL="171450" indent="-171450">
              <a:spcAft>
                <a:spcPts val="500"/>
              </a:spcAft>
              <a:buClr>
                <a:schemeClr val="accent4"/>
              </a:buClr>
              <a:buFont typeface="Wingdings" pitchFamily="2" charset="2"/>
              <a:buChar char="§"/>
            </a:pPr>
            <a:r>
              <a:rPr lang="en-GB" sz="1200" b="1"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Amazon Prime Day: </a:t>
            </a:r>
            <a:r>
              <a:rPr lang="en-GB" sz="1200"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July</a:t>
            </a:r>
          </a:p>
          <a:p>
            <a:pPr marL="171450" indent="-171450">
              <a:spcAft>
                <a:spcPts val="500"/>
              </a:spcAft>
              <a:buClr>
                <a:schemeClr val="accent4"/>
              </a:buClr>
              <a:buFont typeface="Wingdings" pitchFamily="2" charset="2"/>
              <a:buChar char="§"/>
            </a:pPr>
            <a:r>
              <a:rPr lang="en-GB" sz="1200" b="1" dirty="0">
                <a:solidFill>
                  <a:schemeClr val="tx1"/>
                </a:solidFill>
                <a:latin typeface="Delivery" panose="020F0503020204020204" pitchFamily="34" charset="0"/>
                <a:ea typeface="Delivery" panose="020F0503020204020204" pitchFamily="34" charset="0"/>
                <a:cs typeface="Delivery" panose="020F0503020204020204" pitchFamily="34" charset="0"/>
              </a:rPr>
              <a:t>Black Friday: </a:t>
            </a:r>
            <a:r>
              <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rPr>
              <a:t>November 29</a:t>
            </a:r>
          </a:p>
          <a:p>
            <a:pPr marL="171450" indent="-171450">
              <a:spcAft>
                <a:spcPts val="500"/>
              </a:spcAft>
              <a:buClr>
                <a:schemeClr val="accent4"/>
              </a:buClr>
              <a:buFont typeface="Wingdings" pitchFamily="2" charset="2"/>
              <a:buChar char="§"/>
            </a:pPr>
            <a:r>
              <a:rPr lang="en-GB" sz="1200" b="1"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Cyber Monday: </a:t>
            </a:r>
            <a:r>
              <a:rPr lang="en-GB" sz="1200"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December 2</a:t>
            </a:r>
          </a:p>
          <a:p>
            <a:pPr marL="171450" indent="-171450">
              <a:spcAft>
                <a:spcPts val="500"/>
              </a:spcAft>
              <a:buClr>
                <a:schemeClr val="accent4"/>
              </a:buClr>
              <a:buFont typeface="Wingdings" pitchFamily="2" charset="2"/>
              <a:buChar char="§"/>
            </a:pPr>
            <a:r>
              <a:rPr lang="en-GB" sz="1200" b="1" dirty="0">
                <a:solidFill>
                  <a:schemeClr val="tx1"/>
                </a:solidFill>
                <a:latin typeface="Delivery" panose="020F0503020204020204" pitchFamily="34" charset="0"/>
                <a:ea typeface="Delivery" panose="020F0503020204020204" pitchFamily="34" charset="0"/>
                <a:cs typeface="Delivery" panose="020F0503020204020204" pitchFamily="34" charset="0"/>
              </a:rPr>
              <a:t>Christmas: </a:t>
            </a:r>
            <a:r>
              <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rPr>
              <a:t>December 25</a:t>
            </a:r>
            <a:endParaRPr lang="en-GB" sz="1200" u="none" strike="noStrike" cap="none"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a:p>
            <a:pPr>
              <a:buClr>
                <a:schemeClr val="accent4"/>
              </a:buClr>
            </a:pPr>
            <a:endParaRPr lang="en-US" sz="1200" dirty="0">
              <a:latin typeface="Delivery"/>
              <a:ea typeface="Delivery"/>
              <a:cs typeface="Delivery"/>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algn="l"/>
            <a:endParaRPr lang="en-GB" sz="1200" dirty="0">
              <a:solidFill>
                <a:srgbClr val="091E42"/>
              </a:solidFill>
              <a:latin typeface="Delivery" panose="020F0503020204020204"/>
            </a:endParaRPr>
          </a:p>
          <a:p>
            <a:endParaRPr lang="en-GB" sz="1200" dirty="0">
              <a:solidFill>
                <a:schemeClr val="dk1"/>
              </a:solidFill>
              <a:latin typeface="Delivery" panose="020F0503020204020204"/>
              <a:ea typeface="Delivery" panose="020F0503020204020204" pitchFamily="34" charset="0"/>
              <a:cs typeface="Delivery" panose="020F0503020204020204" pitchFamily="34" charset="0"/>
            </a:endParaRPr>
          </a:p>
          <a:p>
            <a:endParaRPr sz="1200" dirty="0">
              <a:latin typeface="Delivery" panose="020F0503020204020204"/>
              <a:ea typeface="Delivery" panose="020F0503020204020204" pitchFamily="34" charset="0"/>
              <a:cs typeface="Delivery" panose="020F0503020204020204" pitchFamily="34" charset="0"/>
            </a:endParaRPr>
          </a:p>
        </p:txBody>
      </p:sp>
      <p:grpSp>
        <p:nvGrpSpPr>
          <p:cNvPr id="3" name="Group 2">
            <a:extLst>
              <a:ext uri="{FF2B5EF4-FFF2-40B4-BE49-F238E27FC236}">
                <a16:creationId xmlns:a16="http://schemas.microsoft.com/office/drawing/2014/main" id="{3C9786BA-3F6D-6F10-C8A9-4CC2003827C4}"/>
              </a:ext>
            </a:extLst>
          </p:cNvPr>
          <p:cNvGrpSpPr/>
          <p:nvPr/>
        </p:nvGrpSpPr>
        <p:grpSpPr>
          <a:xfrm>
            <a:off x="361405" y="-672061"/>
            <a:ext cx="184108" cy="403736"/>
            <a:chOff x="-7497" y="4739764"/>
            <a:chExt cx="184108" cy="403736"/>
          </a:xfrm>
        </p:grpSpPr>
        <p:sp>
          <p:nvSpPr>
            <p:cNvPr id="5" name="Rectangle 4">
              <a:extLst>
                <a:ext uri="{FF2B5EF4-FFF2-40B4-BE49-F238E27FC236}">
                  <a16:creationId xmlns:a16="http://schemas.microsoft.com/office/drawing/2014/main" id="{5FC5730A-E0DB-05DC-65D4-26822AA39655}"/>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9F197D-54E1-B58C-EE30-4E27039C843D}"/>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Google Shape;175;p3">
            <a:extLst>
              <a:ext uri="{FF2B5EF4-FFF2-40B4-BE49-F238E27FC236}">
                <a16:creationId xmlns:a16="http://schemas.microsoft.com/office/drawing/2014/main" id="{9226A544-AC10-03AB-6810-CCCC29656F23}"/>
              </a:ext>
            </a:extLst>
          </p:cNvPr>
          <p:cNvSpPr txBox="1">
            <a:spLocks/>
          </p:cNvSpPr>
          <p:nvPr/>
        </p:nvSpPr>
        <p:spPr>
          <a:xfrm>
            <a:off x="345233" y="399231"/>
            <a:ext cx="7305832"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ts val="2800"/>
              </a:lnSpc>
              <a:buClr>
                <a:srgbClr val="D40511"/>
              </a:buClr>
              <a:buSzPts val="1400"/>
            </a:pPr>
            <a:r>
              <a:rPr lang="en-GB" sz="2800" b="1" dirty="0">
                <a:solidFill>
                  <a:srgbClr val="D40511"/>
                </a:solidFill>
                <a:latin typeface="Delivery Cd Black"/>
                <a:ea typeface="Delivery Cd Black"/>
                <a:cs typeface="Delivery Cd Black"/>
              </a:rPr>
              <a:t>FRENCH SHOPPING HOLIDAYS</a:t>
            </a:r>
            <a:endParaRPr lang="en-GB" sz="2800" b="1" dirty="0">
              <a:latin typeface="Delivery Cd Black"/>
              <a:ea typeface="Delivery Cd Black"/>
              <a:cs typeface="Delivery Cd Black"/>
            </a:endParaRPr>
          </a:p>
        </p:txBody>
      </p:sp>
      <p:sp>
        <p:nvSpPr>
          <p:cNvPr id="12" name="Google Shape;175;p3">
            <a:extLst>
              <a:ext uri="{FF2B5EF4-FFF2-40B4-BE49-F238E27FC236}">
                <a16:creationId xmlns:a16="http://schemas.microsoft.com/office/drawing/2014/main" id="{DC38E20C-F8A5-DC6B-9B0E-81A3AA492EA5}"/>
              </a:ext>
            </a:extLst>
          </p:cNvPr>
          <p:cNvSpPr txBox="1">
            <a:spLocks/>
          </p:cNvSpPr>
          <p:nvPr/>
        </p:nvSpPr>
        <p:spPr>
          <a:xfrm>
            <a:off x="351051" y="808538"/>
            <a:ext cx="6707019" cy="261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latin typeface="Delivery Cd Light"/>
                <a:ea typeface="Delivery Cd Light"/>
                <a:cs typeface="Delivery Cd Light"/>
              </a:rPr>
              <a:t>CONSUMER HABITS</a:t>
            </a:r>
            <a:endParaRPr lang="en-US" dirty="0"/>
          </a:p>
        </p:txBody>
      </p:sp>
      <p:sp>
        <p:nvSpPr>
          <p:cNvPr id="6" name="Google Shape;166;p2">
            <a:extLst>
              <a:ext uri="{FF2B5EF4-FFF2-40B4-BE49-F238E27FC236}">
                <a16:creationId xmlns:a16="http://schemas.microsoft.com/office/drawing/2014/main" id="{C30D9EC4-AAA4-32FC-90BC-0C53B3A4F295}"/>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grpSp>
        <p:nvGrpSpPr>
          <p:cNvPr id="2" name="Group 1">
            <a:extLst>
              <a:ext uri="{FF2B5EF4-FFF2-40B4-BE49-F238E27FC236}">
                <a16:creationId xmlns:a16="http://schemas.microsoft.com/office/drawing/2014/main" id="{E713DE8C-0222-A2F3-4FBC-323292AA1D71}"/>
              </a:ext>
            </a:extLst>
          </p:cNvPr>
          <p:cNvGrpSpPr/>
          <p:nvPr/>
        </p:nvGrpSpPr>
        <p:grpSpPr>
          <a:xfrm>
            <a:off x="361405" y="4074005"/>
            <a:ext cx="2079287" cy="461652"/>
            <a:chOff x="2570402" y="2595599"/>
            <a:chExt cx="2312580" cy="587614"/>
          </a:xfrm>
        </p:grpSpPr>
        <p:sp>
          <p:nvSpPr>
            <p:cNvPr id="7" name="Alternative Process 5">
              <a:extLst>
                <a:ext uri="{FF2B5EF4-FFF2-40B4-BE49-F238E27FC236}">
                  <a16:creationId xmlns:a16="http://schemas.microsoft.com/office/drawing/2014/main" id="{A495F641-3666-4671-3C36-8B07297BBDA9}"/>
                </a:ext>
              </a:extLst>
            </p:cNvPr>
            <p:cNvSpPr/>
            <p:nvPr/>
          </p:nvSpPr>
          <p:spPr>
            <a:xfrm>
              <a:off x="2570402" y="2595599"/>
              <a:ext cx="2267003" cy="587614"/>
            </a:xfrm>
            <a:prstGeom prst="flowChartAlternate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fontAlgn="ctr" latinLnBrk="1">
                <a:lnSpc>
                  <a:spcPts val="1280"/>
                </a:lnSpc>
              </a:pPr>
              <a:endParaRPr lang="en-US" dirty="0">
                <a:latin typeface="Delivery" panose="020F0503020204020204" pitchFamily="34" charset="0"/>
                <a:ea typeface="Delivery" panose="020F0503020204020204" pitchFamily="34" charset="0"/>
                <a:cs typeface="Delivery" panose="020F0503020204020204" pitchFamily="34" charset="0"/>
              </a:endParaRPr>
            </a:p>
          </p:txBody>
        </p:sp>
        <p:sp>
          <p:nvSpPr>
            <p:cNvPr id="10" name="TextBox 3">
              <a:extLst>
                <a:ext uri="{FF2B5EF4-FFF2-40B4-BE49-F238E27FC236}">
                  <a16:creationId xmlns:a16="http://schemas.microsoft.com/office/drawing/2014/main" id="{3711FADD-9588-1B87-C514-CB9C3AD4A68B}"/>
                </a:ext>
              </a:extLst>
            </p:cNvPr>
            <p:cNvSpPr txBox="1"/>
            <p:nvPr/>
          </p:nvSpPr>
          <p:spPr>
            <a:xfrm>
              <a:off x="2570402" y="2765687"/>
              <a:ext cx="2312580" cy="345233"/>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fontAlgn="ctr" latinLnBrk="1">
                <a:lnSpc>
                  <a:spcPts val="1280"/>
                </a:lnSpc>
              </a:pPr>
              <a:r>
                <a:rPr lang="en-US" sz="1400" dirty="0">
                  <a:solidFill>
                    <a:schemeClr val="bg1"/>
                  </a:solidFill>
                  <a:latin typeface="Delivery"/>
                  <a:ea typeface="Delivery"/>
                  <a:cs typeface="Delivery"/>
                  <a:hlinkClick r:id="rId3">
                    <a:extLst>
                      <a:ext uri="{A12FA001-AC4F-418D-AE19-62706E023703}">
                        <ahyp:hlinkClr xmlns:ahyp="http://schemas.microsoft.com/office/drawing/2018/hyperlinkcolor" val="tx"/>
                      </a:ext>
                    </a:extLst>
                  </a:hlinkClick>
                </a:rPr>
                <a:t>Find out more here</a:t>
              </a:r>
              <a:endParaRPr lang="en-US" dirty="0">
                <a:solidFill>
                  <a:schemeClr val="bg1"/>
                </a:solidFill>
                <a:latin typeface="Delivery" panose="020F0503020204020204" pitchFamily="34" charset="0"/>
                <a:ea typeface="Delivery" panose="020F0503020204020204" pitchFamily="34" charset="0"/>
                <a:cs typeface="Delivery" panose="020F0503020204020204" pitchFamily="34" charset="0"/>
                <a:hlinkClick r:id="rId3">
                  <a:extLst>
                    <a:ext uri="{A12FA001-AC4F-418D-AE19-62706E023703}">
                      <ahyp:hlinkClr xmlns:ahyp="http://schemas.microsoft.com/office/drawing/2018/hyperlinkcolor" val="tx"/>
                    </a:ext>
                  </a:extLst>
                </a:hlinkClick>
              </a:endParaRPr>
            </a:p>
          </p:txBody>
        </p:sp>
      </p:grpSp>
      <p:grpSp>
        <p:nvGrpSpPr>
          <p:cNvPr id="16" name="Group 15">
            <a:extLst>
              <a:ext uri="{FF2B5EF4-FFF2-40B4-BE49-F238E27FC236}">
                <a16:creationId xmlns:a16="http://schemas.microsoft.com/office/drawing/2014/main" id="{2576820C-3442-152F-01F9-4F8CA5E5C63E}"/>
              </a:ext>
            </a:extLst>
          </p:cNvPr>
          <p:cNvGrpSpPr/>
          <p:nvPr/>
        </p:nvGrpSpPr>
        <p:grpSpPr>
          <a:xfrm>
            <a:off x="-359635" y="728847"/>
            <a:ext cx="184108" cy="403736"/>
            <a:chOff x="-7497" y="4739764"/>
            <a:chExt cx="184108" cy="403736"/>
          </a:xfrm>
        </p:grpSpPr>
        <p:sp>
          <p:nvSpPr>
            <p:cNvPr id="17" name="Rectangle 16">
              <a:extLst>
                <a:ext uri="{FF2B5EF4-FFF2-40B4-BE49-F238E27FC236}">
                  <a16:creationId xmlns:a16="http://schemas.microsoft.com/office/drawing/2014/main" id="{855B600F-3D6D-FF46-BE28-5F95236E37A4}"/>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2D3D141-C9CA-4536-50BC-EA6A24D8032E}"/>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Graphic 14">
            <a:extLst>
              <a:ext uri="{FF2B5EF4-FFF2-40B4-BE49-F238E27FC236}">
                <a16:creationId xmlns:a16="http://schemas.microsoft.com/office/drawing/2014/main" id="{2959D2D5-9A79-0942-4FEB-34346D132B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2201" y="2217475"/>
            <a:ext cx="4569981" cy="2525939"/>
          </a:xfrm>
          <a:prstGeom prst="rect">
            <a:avLst/>
          </a:prstGeom>
        </p:spPr>
      </p:pic>
    </p:spTree>
    <p:extLst>
      <p:ext uri="{BB962C8B-B14F-4D97-AF65-F5344CB8AC3E}">
        <p14:creationId xmlns:p14="http://schemas.microsoft.com/office/powerpoint/2010/main" val="3522242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4" name="Rectangle 3">
            <a:extLst>
              <a:ext uri="{FF2B5EF4-FFF2-40B4-BE49-F238E27FC236}">
                <a16:creationId xmlns:a16="http://schemas.microsoft.com/office/drawing/2014/main" id="{4F924C92-58AC-E95E-310E-E5E041604BA5}"/>
              </a:ext>
            </a:extLst>
          </p:cNvPr>
          <p:cNvSpPr/>
          <p:nvPr/>
        </p:nvSpPr>
        <p:spPr>
          <a:xfrm rot="10800000">
            <a:off x="0" y="0"/>
            <a:ext cx="4572000" cy="5143500"/>
          </a:xfrm>
          <a:prstGeom prst="rect">
            <a:avLst/>
          </a:prstGeom>
          <a:gradFill>
            <a:gsLst>
              <a:gs pos="0">
                <a:schemeClr val="accent3"/>
              </a:gs>
              <a:gs pos="30000">
                <a:schemeClr val="accent3"/>
              </a:gs>
              <a:gs pos="79000">
                <a:srgbClr val="FFDE59"/>
              </a:gs>
              <a:gs pos="100000">
                <a:srgbClr val="FFF0B2"/>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197;p4">
            <a:extLst>
              <a:ext uri="{FF2B5EF4-FFF2-40B4-BE49-F238E27FC236}">
                <a16:creationId xmlns:a16="http://schemas.microsoft.com/office/drawing/2014/main" id="{6DD75E9C-706D-BECC-321D-C5CCB3714518}"/>
              </a:ext>
            </a:extLst>
          </p:cNvPr>
          <p:cNvSpPr txBox="1"/>
          <p:nvPr/>
        </p:nvSpPr>
        <p:spPr>
          <a:xfrm>
            <a:off x="4905489" y="1686302"/>
            <a:ext cx="3725276" cy="1223153"/>
          </a:xfrm>
          <a:prstGeom prst="rect">
            <a:avLst/>
          </a:prstGeom>
          <a:noFill/>
          <a:ln>
            <a:noFill/>
          </a:ln>
        </p:spPr>
        <p:txBody>
          <a:bodyPr spcFirstLastPara="1" wrap="square" lIns="0" tIns="0" rIns="0" bIns="0" anchor="t" anchorCtr="0">
            <a:noAutofit/>
          </a:bodyPr>
          <a:lstStyle/>
          <a:p>
            <a:r>
              <a:rPr lang="en-GB" sz="1200" b="0" i="0" dirty="0">
                <a:solidFill>
                  <a:srgbClr val="000000"/>
                </a:solidFill>
                <a:effectLst/>
                <a:latin typeface="Delivery" panose="020F0503020204020204" pitchFamily="34" charset="0"/>
              </a:rPr>
              <a:t>Despite these challenges, </a:t>
            </a:r>
            <a:r>
              <a:rPr lang="en-GB" sz="1200" b="1" i="0" dirty="0">
                <a:solidFill>
                  <a:srgbClr val="000000"/>
                </a:solidFill>
                <a:effectLst/>
                <a:latin typeface="Delivery" panose="020F0503020204020204" pitchFamily="34" charset="0"/>
              </a:rPr>
              <a:t>France has a well-developed infrastructure and efficient customs processes</a:t>
            </a:r>
            <a:r>
              <a:rPr lang="en-GB" sz="1200" b="0" i="0" dirty="0">
                <a:solidFill>
                  <a:srgbClr val="000000"/>
                </a:solidFill>
                <a:effectLst/>
                <a:latin typeface="Delivery" panose="020F0503020204020204" pitchFamily="34" charset="0"/>
              </a:rPr>
              <a:t>, making it straightforward to import goods compared </a:t>
            </a:r>
            <a:br>
              <a:rPr lang="en-GB" sz="1200" b="0" i="0" dirty="0">
                <a:solidFill>
                  <a:srgbClr val="000000"/>
                </a:solidFill>
                <a:effectLst/>
                <a:latin typeface="Delivery" panose="020F0503020204020204" pitchFamily="34" charset="0"/>
              </a:rPr>
            </a:br>
            <a:r>
              <a:rPr lang="en-GB" sz="1200" b="0" i="0" dirty="0">
                <a:solidFill>
                  <a:srgbClr val="000000"/>
                </a:solidFill>
                <a:effectLst/>
                <a:latin typeface="Delivery" panose="020F0503020204020204" pitchFamily="34" charset="0"/>
              </a:rPr>
              <a:t>to some other countries. Additionally, the French population is generally open to international products and trade, making it an attractive market for exporters.</a:t>
            </a: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p:txBody>
      </p:sp>
      <p:sp>
        <p:nvSpPr>
          <p:cNvPr id="197" name="Google Shape;197;p4"/>
          <p:cNvSpPr txBox="1"/>
          <p:nvPr/>
        </p:nvSpPr>
        <p:spPr>
          <a:xfrm>
            <a:off x="369159" y="1367770"/>
            <a:ext cx="3928521" cy="3105537"/>
          </a:xfrm>
          <a:prstGeom prst="rect">
            <a:avLst/>
          </a:prstGeom>
          <a:noFill/>
          <a:ln>
            <a:noFill/>
          </a:ln>
        </p:spPr>
        <p:txBody>
          <a:bodyPr spcFirstLastPara="1" wrap="square" lIns="0" tIns="0" rIns="0" bIns="0" anchor="t" anchorCtr="0">
            <a:noAutofit/>
          </a:bodyPr>
          <a:lstStyle/>
          <a:p>
            <a:pPr>
              <a:spcAft>
                <a:spcPts val="500"/>
              </a:spcAft>
            </a:pPr>
            <a:r>
              <a:rPr lang="en-GB" sz="1600" b="1" dirty="0">
                <a:solidFill>
                  <a:srgbClr val="D40511"/>
                </a:solidFill>
                <a:latin typeface="Delivery" panose="020F0503020204020204" pitchFamily="34" charset="0"/>
                <a:ea typeface="Delivery" panose="020F0503020204020204" pitchFamily="34" charset="0"/>
                <a:cs typeface="Delivery" panose="020F0503020204020204" pitchFamily="34" charset="0"/>
              </a:rPr>
              <a:t>CUSTOMS AND IMPORT REGULATIONS</a:t>
            </a:r>
            <a:endParaRPr lang="en-GB" sz="16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pPr fontAlgn="base"/>
            <a:r>
              <a:rPr lang="en-GB" sz="1200" b="0" i="0" dirty="0">
                <a:effectLst/>
                <a:latin typeface="Delivery"/>
              </a:rPr>
              <a:t>Customs duties are payable from €150 of value</a:t>
            </a:r>
            <a:r>
              <a:rPr lang="en-GB" sz="1200" dirty="0">
                <a:latin typeface="Delivery"/>
              </a:rPr>
              <a:t>.</a:t>
            </a:r>
            <a:r>
              <a:rPr lang="en-GB" sz="1200" b="0" i="0" dirty="0">
                <a:effectLst/>
                <a:latin typeface="Delivery"/>
              </a:rPr>
              <a:t> Since </a:t>
            </a:r>
            <a:r>
              <a:rPr lang="en-GB" sz="1200" dirty="0">
                <a:latin typeface="Delivery"/>
              </a:rPr>
              <a:t>1st July</a:t>
            </a:r>
            <a:r>
              <a:rPr lang="en-GB" sz="1200" b="0" i="0" dirty="0">
                <a:effectLst/>
                <a:latin typeface="Delivery"/>
              </a:rPr>
              <a:t> 2021, VAT </a:t>
            </a:r>
            <a:r>
              <a:rPr lang="en-GB" sz="1200" dirty="0">
                <a:latin typeface="Delivery"/>
              </a:rPr>
              <a:t>is </a:t>
            </a:r>
            <a:r>
              <a:rPr lang="en-GB" sz="1200" b="0" i="0" dirty="0">
                <a:effectLst/>
                <a:latin typeface="Delivery"/>
              </a:rPr>
              <a:t>applied to all goods imported into France from non-EU countries.</a:t>
            </a:r>
          </a:p>
          <a:p>
            <a:pPr algn="l" fontAlgn="base"/>
            <a:endParaRPr lang="en-GB" sz="1200" dirty="0">
              <a:latin typeface="Delivery" panose="020F0503020204020204" pitchFamily="34" charset="0"/>
            </a:endParaRPr>
          </a:p>
          <a:p>
            <a:pPr algn="l" fontAlgn="base"/>
            <a:r>
              <a:rPr lang="en-GB" sz="1200" b="0" i="0" dirty="0">
                <a:solidFill>
                  <a:srgbClr val="000000"/>
                </a:solidFill>
                <a:effectLst/>
                <a:latin typeface="Delivery" panose="020F0503020204020204" pitchFamily="34" charset="0"/>
              </a:rPr>
              <a:t>As a member of the European Union (EU), </a:t>
            </a:r>
            <a:r>
              <a:rPr lang="en-GB" sz="1200" b="1" i="0" dirty="0">
                <a:solidFill>
                  <a:srgbClr val="000000"/>
                </a:solidFill>
                <a:effectLst/>
                <a:latin typeface="Delivery" panose="020F0503020204020204" pitchFamily="34" charset="0"/>
              </a:rPr>
              <a:t>France follows EU trade policies</a:t>
            </a:r>
            <a:r>
              <a:rPr lang="en-GB" sz="1200" b="0" i="0" dirty="0">
                <a:solidFill>
                  <a:srgbClr val="000000"/>
                </a:solidFill>
                <a:effectLst/>
                <a:latin typeface="Delivery" panose="020F0503020204020204" pitchFamily="34" charset="0"/>
              </a:rPr>
              <a:t>, which generally involve low or no </a:t>
            </a:r>
            <a:br>
              <a:rPr lang="en-GB" sz="1200" b="0" i="0" dirty="0">
                <a:solidFill>
                  <a:srgbClr val="000000"/>
                </a:solidFill>
                <a:effectLst/>
                <a:latin typeface="Delivery" panose="020F0503020204020204" pitchFamily="34" charset="0"/>
              </a:rPr>
            </a:br>
            <a:r>
              <a:rPr lang="en-GB" sz="1200" b="0" i="0" dirty="0">
                <a:solidFill>
                  <a:srgbClr val="000000"/>
                </a:solidFill>
                <a:effectLst/>
                <a:latin typeface="Delivery" panose="020F0503020204020204" pitchFamily="34" charset="0"/>
              </a:rPr>
              <a:t>tariffs for goods originating from other EU member states. However, import tax may still apply to goods imported </a:t>
            </a:r>
            <a:br>
              <a:rPr lang="en-GB" sz="1200" b="0" i="0" dirty="0">
                <a:solidFill>
                  <a:srgbClr val="000000"/>
                </a:solidFill>
                <a:effectLst/>
                <a:latin typeface="Delivery" panose="020F0503020204020204" pitchFamily="34" charset="0"/>
              </a:rPr>
            </a:br>
            <a:r>
              <a:rPr lang="en-GB" sz="1200" b="0" i="0" dirty="0">
                <a:solidFill>
                  <a:srgbClr val="000000"/>
                </a:solidFill>
                <a:effectLst/>
                <a:latin typeface="Delivery" panose="020F0503020204020204" pitchFamily="34" charset="0"/>
              </a:rPr>
              <a:t>from outside the EU. The specific rates and regulations </a:t>
            </a:r>
            <a:br>
              <a:rPr lang="en-GB" sz="1200" b="0" i="0" dirty="0">
                <a:solidFill>
                  <a:srgbClr val="000000"/>
                </a:solidFill>
                <a:effectLst/>
                <a:latin typeface="Delivery" panose="020F0503020204020204" pitchFamily="34" charset="0"/>
              </a:rPr>
            </a:br>
            <a:r>
              <a:rPr lang="en-GB" sz="1200" b="0" i="0" dirty="0">
                <a:solidFill>
                  <a:srgbClr val="000000"/>
                </a:solidFill>
                <a:effectLst/>
                <a:latin typeface="Delivery" panose="020F0503020204020204" pitchFamily="34" charset="0"/>
              </a:rPr>
              <a:t>vary depending on the type of product being imported. </a:t>
            </a:r>
            <a:br>
              <a:rPr lang="en-GB" sz="1200" b="0" i="0" dirty="0">
                <a:solidFill>
                  <a:srgbClr val="000000"/>
                </a:solidFill>
                <a:effectLst/>
                <a:latin typeface="Delivery" panose="020F0503020204020204" pitchFamily="34" charset="0"/>
              </a:rPr>
            </a:br>
            <a:r>
              <a:rPr lang="en-GB" sz="1200" b="0" i="0" dirty="0">
                <a:solidFill>
                  <a:srgbClr val="000000"/>
                </a:solidFill>
                <a:effectLst/>
                <a:latin typeface="Delivery" panose="020F0503020204020204" pitchFamily="34" charset="0"/>
              </a:rPr>
              <a:t>It is essential to determine the correct tariff classification and consult the French Customs authorities or a customs broker to ensure compliance with import tax requirements.</a:t>
            </a:r>
          </a:p>
          <a:p>
            <a:pPr algn="l" fontAlgn="base"/>
            <a:endParaRPr lang="en-GB" sz="1200" b="0" i="0" dirty="0">
              <a:effectLst/>
              <a:latin typeface="Delivery" panose="020F0503020204020204" pitchFamily="34" charset="0"/>
            </a:endParaRPr>
          </a:p>
          <a:p>
            <a:pPr>
              <a:buClr>
                <a:schemeClr val="accent4"/>
              </a:buClr>
            </a:pPr>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1200" dirty="0">
              <a:solidFill>
                <a:schemeClr val="dk1"/>
              </a:solidFill>
              <a:latin typeface="Delivery" panose="020F0503020204020204" pitchFamily="34" charset="0"/>
              <a:ea typeface="Delivery" panose="020F0503020204020204" pitchFamily="34" charset="0"/>
              <a:cs typeface="Delivery" panose="020F0503020204020204" pitchFamily="34" charset="0"/>
            </a:endParaRPr>
          </a:p>
          <a:p>
            <a:endParaRPr sz="1200" dirty="0">
              <a:latin typeface="Delivery" panose="020F0503020204020204" pitchFamily="34" charset="0"/>
              <a:ea typeface="Delivery" panose="020F0503020204020204" pitchFamily="34" charset="0"/>
              <a:cs typeface="Delivery" panose="020F0503020204020204" pitchFamily="34" charset="0"/>
            </a:endParaRPr>
          </a:p>
        </p:txBody>
      </p:sp>
      <p:sp>
        <p:nvSpPr>
          <p:cNvPr id="188" name="Google Shape;188;p4"/>
          <p:cNvSpPr txBox="1">
            <a:spLocks noGrp="1"/>
          </p:cNvSpPr>
          <p:nvPr>
            <p:ph type="sldNum" idx="12"/>
          </p:nvPr>
        </p:nvSpPr>
        <p:spPr>
          <a:xfrm>
            <a:off x="8441531" y="4803982"/>
            <a:ext cx="378469" cy="13849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89" name="Google Shape;189;p4"/>
          <p:cNvSpPr txBox="1"/>
          <p:nvPr/>
        </p:nvSpPr>
        <p:spPr>
          <a:xfrm>
            <a:off x="2802689" y="269946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0" name="Google Shape;190;p4"/>
          <p:cNvSpPr txBox="1"/>
          <p:nvPr/>
        </p:nvSpPr>
        <p:spPr>
          <a:xfrm>
            <a:off x="2420949" y="2726096"/>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91" name="Google Shape;191;p4"/>
          <p:cNvSpPr txBox="1"/>
          <p:nvPr/>
        </p:nvSpPr>
        <p:spPr>
          <a:xfrm>
            <a:off x="2234518" y="2663953"/>
            <a:ext cx="0" cy="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endParaRPr sz="1200" u="none" strike="noStrike" cap="none"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21" name="Google Shape;175;p3">
            <a:extLst>
              <a:ext uri="{FF2B5EF4-FFF2-40B4-BE49-F238E27FC236}">
                <a16:creationId xmlns:a16="http://schemas.microsoft.com/office/drawing/2014/main" id="{27599231-A84A-4F44-87F0-15E6C38E2156}"/>
              </a:ext>
            </a:extLst>
          </p:cNvPr>
          <p:cNvSpPr txBox="1">
            <a:spLocks/>
          </p:cNvSpPr>
          <p:nvPr/>
        </p:nvSpPr>
        <p:spPr>
          <a:xfrm>
            <a:off x="346663" y="79452"/>
            <a:ext cx="3818960" cy="79453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ts val="2800"/>
              </a:lnSpc>
              <a:buClr>
                <a:srgbClr val="D40511"/>
              </a:buClr>
              <a:buSzPts val="1400"/>
            </a:pPr>
            <a:r>
              <a:rPr lang="en-GB" sz="2800" b="1" dirty="0">
                <a:latin typeface="Delivery Cd Black" panose="020F0503020204020204" pitchFamily="34" charset="0"/>
                <a:ea typeface="Delivery Cd Black" panose="020F0503020204020204" pitchFamily="34" charset="0"/>
                <a:cs typeface="Delivery Cd Black" panose="020F0503020204020204" pitchFamily="34" charset="0"/>
              </a:rPr>
              <a:t>ENTERING THE MARKET</a:t>
            </a:r>
          </a:p>
        </p:txBody>
      </p:sp>
      <p:grpSp>
        <p:nvGrpSpPr>
          <p:cNvPr id="6" name="Group 5">
            <a:extLst>
              <a:ext uri="{FF2B5EF4-FFF2-40B4-BE49-F238E27FC236}">
                <a16:creationId xmlns:a16="http://schemas.microsoft.com/office/drawing/2014/main" id="{62C7CCEC-71EF-C022-E0CD-EC3BCA528C12}"/>
              </a:ext>
            </a:extLst>
          </p:cNvPr>
          <p:cNvGrpSpPr/>
          <p:nvPr/>
        </p:nvGrpSpPr>
        <p:grpSpPr>
          <a:xfrm>
            <a:off x="-388574" y="1337886"/>
            <a:ext cx="162000" cy="324699"/>
            <a:chOff x="-334224" y="1078618"/>
            <a:chExt cx="162000" cy="324699"/>
          </a:xfrm>
        </p:grpSpPr>
        <p:sp>
          <p:nvSpPr>
            <p:cNvPr id="9" name="Rechteck 6">
              <a:extLst>
                <a:ext uri="{FF2B5EF4-FFF2-40B4-BE49-F238E27FC236}">
                  <a16:creationId xmlns:a16="http://schemas.microsoft.com/office/drawing/2014/main" id="{67EC1743-8405-2181-472F-4E594915843C}"/>
                </a:ext>
              </a:extLst>
            </p:cNvPr>
            <p:cNvSpPr>
              <a:spLocks noChangeAspect="1"/>
            </p:cNvSpPr>
            <p:nvPr/>
          </p:nvSpPr>
          <p:spPr>
            <a:xfrm>
              <a:off x="-334224" y="1241317"/>
              <a:ext cx="162000" cy="162000"/>
            </a:xfrm>
            <a:prstGeom prst="rect">
              <a:avLst/>
            </a:prstGeom>
            <a:solidFill>
              <a:srgbClr val="1A9CF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hteck 7">
              <a:extLst>
                <a:ext uri="{FF2B5EF4-FFF2-40B4-BE49-F238E27FC236}">
                  <a16:creationId xmlns:a16="http://schemas.microsoft.com/office/drawing/2014/main" id="{373348DF-DA26-08EC-DAEC-0BC195FB208C}"/>
                </a:ext>
              </a:extLst>
            </p:cNvPr>
            <p:cNvSpPr/>
            <p:nvPr/>
          </p:nvSpPr>
          <p:spPr>
            <a:xfrm>
              <a:off x="-334224" y="1078618"/>
              <a:ext cx="162000" cy="162000"/>
            </a:xfrm>
            <a:prstGeom prst="rect">
              <a:avLst/>
            </a:prstGeom>
            <a:solidFill>
              <a:srgbClr val="1A9C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2" name="Group 1">
            <a:extLst>
              <a:ext uri="{FF2B5EF4-FFF2-40B4-BE49-F238E27FC236}">
                <a16:creationId xmlns:a16="http://schemas.microsoft.com/office/drawing/2014/main" id="{2C45BBBD-5F8B-6DFC-B6B3-AB143D64E1BF}"/>
              </a:ext>
            </a:extLst>
          </p:cNvPr>
          <p:cNvGrpSpPr/>
          <p:nvPr/>
        </p:nvGrpSpPr>
        <p:grpSpPr>
          <a:xfrm>
            <a:off x="-388574" y="673162"/>
            <a:ext cx="184108" cy="403736"/>
            <a:chOff x="-7497" y="4739764"/>
            <a:chExt cx="184108" cy="403736"/>
          </a:xfrm>
        </p:grpSpPr>
        <p:sp>
          <p:nvSpPr>
            <p:cNvPr id="8" name="Rectangle 7">
              <a:extLst>
                <a:ext uri="{FF2B5EF4-FFF2-40B4-BE49-F238E27FC236}">
                  <a16:creationId xmlns:a16="http://schemas.microsoft.com/office/drawing/2014/main" id="{4B9BAACE-0398-DD26-927A-302EE2785D47}"/>
                </a:ext>
              </a:extLst>
            </p:cNvPr>
            <p:cNvSpPr/>
            <p:nvPr/>
          </p:nvSpPr>
          <p:spPr>
            <a:xfrm>
              <a:off x="-7497" y="4941632"/>
              <a:ext cx="184108" cy="2018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53709DE-2B50-571F-0E7A-F75F891509B1}"/>
                </a:ext>
              </a:extLst>
            </p:cNvPr>
            <p:cNvSpPr/>
            <p:nvPr/>
          </p:nvSpPr>
          <p:spPr>
            <a:xfrm>
              <a:off x="-7497" y="4739764"/>
              <a:ext cx="184108" cy="2018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Google Shape;175;p3">
            <a:extLst>
              <a:ext uri="{FF2B5EF4-FFF2-40B4-BE49-F238E27FC236}">
                <a16:creationId xmlns:a16="http://schemas.microsoft.com/office/drawing/2014/main" id="{CD03294A-C7D1-D333-5F77-7DC5626A25D4}"/>
              </a:ext>
            </a:extLst>
          </p:cNvPr>
          <p:cNvSpPr txBox="1">
            <a:spLocks/>
          </p:cNvSpPr>
          <p:nvPr/>
        </p:nvSpPr>
        <p:spPr>
          <a:xfrm>
            <a:off x="349328" y="582948"/>
            <a:ext cx="3526117" cy="4939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800"/>
              <a:buFont typeface="Arial"/>
              <a:buNone/>
              <a:defRPr sz="1800" b="0" i="0" u="none" strike="noStrike" cap="none">
                <a:solidFill>
                  <a:schemeClr val="accent4"/>
                </a:solidFill>
                <a:latin typeface="Delivery" panose="020F0503020204020204" pitchFamily="34" charset="0"/>
                <a:ea typeface="Delivery" panose="020F0503020204020204" pitchFamily="34" charset="0"/>
                <a:cs typeface="Delivery" panose="020F0503020204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40511"/>
              </a:buClr>
              <a:buSzPts val="1400"/>
            </a:pPr>
            <a:r>
              <a:rPr lang="en-GB" dirty="0">
                <a:latin typeface="Delivery Cd Light" panose="020F0406020204020204" pitchFamily="34" charset="0"/>
                <a:ea typeface="Delivery Cd Light" panose="020F0406020204020204" pitchFamily="34" charset="0"/>
                <a:cs typeface="Delivery Cd Light" panose="020F0406020204020204" pitchFamily="34" charset="0"/>
              </a:rPr>
              <a:t>KNOWING THE LOCAL MARKET</a:t>
            </a:r>
          </a:p>
        </p:txBody>
      </p:sp>
      <p:sp>
        <p:nvSpPr>
          <p:cNvPr id="17" name="Google Shape;166;p2">
            <a:extLst>
              <a:ext uri="{FF2B5EF4-FFF2-40B4-BE49-F238E27FC236}">
                <a16:creationId xmlns:a16="http://schemas.microsoft.com/office/drawing/2014/main" id="{00F5EB23-CB90-59B9-8926-62B82D8C8410}"/>
              </a:ext>
            </a:extLst>
          </p:cNvPr>
          <p:cNvSpPr txBox="1">
            <a:spLocks noGrp="1"/>
          </p:cNvSpPr>
          <p:nvPr>
            <p:ph type="ftr" idx="11"/>
          </p:nvPr>
        </p:nvSpPr>
        <p:spPr>
          <a:xfrm>
            <a:off x="366333" y="4803982"/>
            <a:ext cx="8117532" cy="138499"/>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dirty="0">
                <a:ln>
                  <a:noFill/>
                </a:ln>
                <a:solidFill>
                  <a:srgbClr val="000000"/>
                </a:solidFill>
                <a:effectLst/>
                <a:uLnTx/>
                <a:uFillTx/>
                <a:latin typeface="Delivery" panose="020F0503020204020204" pitchFamily="34" charset="0"/>
                <a:sym typeface="Arial"/>
              </a:rPr>
              <a:t>DHL | Country Guides | 2024</a:t>
            </a:r>
            <a:endParaRPr kumimoji="0" sz="900" b="0" i="0" u="none" strike="noStrike" kern="0" cap="none" spc="0" normalizeH="0" baseline="0" noProof="0" dirty="0">
              <a:ln>
                <a:noFill/>
              </a:ln>
              <a:solidFill>
                <a:srgbClr val="000000"/>
              </a:solidFill>
              <a:effectLst/>
              <a:uLnTx/>
              <a:uFillTx/>
              <a:latin typeface="Delivery" panose="020F0503020204020204" pitchFamily="34" charset="0"/>
              <a:sym typeface="Arial"/>
            </a:endParaRPr>
          </a:p>
        </p:txBody>
      </p:sp>
      <p:pic>
        <p:nvPicPr>
          <p:cNvPr id="7" name="Graphic 6">
            <a:extLst>
              <a:ext uri="{FF2B5EF4-FFF2-40B4-BE49-F238E27FC236}">
                <a16:creationId xmlns:a16="http://schemas.microsoft.com/office/drawing/2014/main" id="{DEE797A8-9B96-24A8-D930-6DE9224E7A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6672" y="2952088"/>
            <a:ext cx="3042909" cy="1824508"/>
          </a:xfrm>
          <a:prstGeom prst="rect">
            <a:avLst/>
          </a:prstGeom>
        </p:spPr>
      </p:pic>
    </p:spTree>
    <p:extLst>
      <p:ext uri="{BB962C8B-B14F-4D97-AF65-F5344CB8AC3E}">
        <p14:creationId xmlns:p14="http://schemas.microsoft.com/office/powerpoint/2010/main" val="2000975624"/>
      </p:ext>
    </p:extLst>
  </p:cSld>
  <p:clrMapOvr>
    <a:masterClrMapping/>
  </p:clrMapOvr>
</p:sld>
</file>

<file path=ppt/theme/theme1.xml><?xml version="1.0" encoding="utf-8"?>
<a:theme xmlns:a="http://schemas.openxmlformats.org/drawingml/2006/main" name="DHL">
  <a:themeElements>
    <a:clrScheme name="DPDHL">
      <a:dk1>
        <a:srgbClr val="000000"/>
      </a:dk1>
      <a:lt1>
        <a:srgbClr val="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HL">
  <a:themeElements>
    <a:clrScheme name="DPDHL">
      <a:dk1>
        <a:srgbClr val="000000"/>
      </a:dk1>
      <a:lt1>
        <a:srgbClr val="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15327</TotalTime>
  <Words>1062</Words>
  <Application>Microsoft Macintosh PowerPoint</Application>
  <PresentationFormat>On-screen Show (16:9)</PresentationFormat>
  <Paragraphs>127</Paragraphs>
  <Slides>13</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Noto Sans Symbols</vt:lpstr>
      <vt:lpstr>Calibri</vt:lpstr>
      <vt:lpstr>Delivery</vt:lpstr>
      <vt:lpstr>Wingdings</vt:lpstr>
      <vt:lpstr>Delivery Cd Light</vt:lpstr>
      <vt:lpstr>Delivery Cd Black</vt:lpstr>
      <vt:lpstr>Arial</vt:lpstr>
      <vt:lpstr>DHL</vt:lpstr>
      <vt:lpstr>1_DHL</vt:lpstr>
      <vt:lpstr>PowerPoint Presentation</vt:lpstr>
      <vt:lpstr>CONTENTS</vt:lpstr>
      <vt:lpstr>MARKET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Haines</cp:lastModifiedBy>
  <cp:revision>110</cp:revision>
  <dcterms:created xsi:type="dcterms:W3CDTF">2020-04-27T21:04:15Z</dcterms:created>
  <dcterms:modified xsi:type="dcterms:W3CDTF">2024-02-21T16:56:55Z</dcterms:modified>
</cp:coreProperties>
</file>